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3" r:id="rId1"/>
    <p:sldMasterId id="2147483878" r:id="rId2"/>
  </p:sldMasterIdLst>
  <p:notesMasterIdLst>
    <p:notesMasterId r:id="rId15"/>
  </p:notesMasterIdLst>
  <p:sldIdLst>
    <p:sldId id="4631" r:id="rId3"/>
    <p:sldId id="4122" r:id="rId4"/>
    <p:sldId id="4047" r:id="rId5"/>
    <p:sldId id="4731" r:id="rId6"/>
    <p:sldId id="4733" r:id="rId7"/>
    <p:sldId id="4732" r:id="rId8"/>
    <p:sldId id="366" r:id="rId9"/>
    <p:sldId id="367" r:id="rId10"/>
    <p:sldId id="4508" r:id="rId11"/>
    <p:sldId id="4730" r:id="rId12"/>
    <p:sldId id="4509" r:id="rId13"/>
    <p:sldId id="4711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F4E79"/>
    <a:srgbClr val="0D9FD1"/>
    <a:srgbClr val="FFE7D9"/>
    <a:srgbClr val="FFF1E8"/>
    <a:srgbClr val="FFCD2F"/>
    <a:srgbClr val="95625D"/>
    <a:srgbClr val="CF7C75"/>
    <a:srgbClr val="F6946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854" autoAdjust="0"/>
    <p:restoredTop sz="95196" autoAdjust="0"/>
  </p:normalViewPr>
  <p:slideViewPr>
    <p:cSldViewPr snapToGrid="0" snapToObjects="1">
      <p:cViewPr varScale="1">
        <p:scale>
          <a:sx n="85" d="100"/>
          <a:sy n="85" d="100"/>
        </p:scale>
        <p:origin x="1013" y="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DFD6D5-F752-6043-AC00-2698C105B916}" type="datetimeFigureOut">
              <a:rPr lang="en-US" smtClean="0"/>
              <a:pPr/>
              <a:t>7/19/2022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B8D726-D0BC-B240-A677-46F99704B74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5824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8D726-D0BC-B240-A677-46F99704B744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9521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190934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875684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B8D726-D0BC-B240-A677-46F99704B744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C1A85F3E-2CF6-9E46-AE01-96E27850575D}"/>
              </a:ext>
            </a:extLst>
          </p:cNvPr>
          <p:cNvSpPr txBox="1">
            <a:spLocks/>
          </p:cNvSpPr>
          <p:nvPr userDrawn="1"/>
        </p:nvSpPr>
        <p:spPr>
          <a:xfrm>
            <a:off x="4320462" y="6408739"/>
            <a:ext cx="3431899" cy="30488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and Confidential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3EA0CF45-0B24-394D-8134-22C65E72D591}"/>
              </a:ext>
            </a:extLst>
          </p:cNvPr>
          <p:cNvSpPr txBox="1">
            <a:spLocks/>
          </p:cNvSpPr>
          <p:nvPr userDrawn="1"/>
        </p:nvSpPr>
        <p:spPr>
          <a:xfrm>
            <a:off x="10849294" y="6408739"/>
            <a:ext cx="1067078" cy="1825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6F68F43-4567-4CB0-B00D-7267D614B448}" type="slidenum">
              <a:rPr lang="en-US" sz="160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6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4FBA1CD0-DC43-5542-B28E-D985E1AF9A7D}"/>
              </a:ext>
            </a:extLst>
          </p:cNvPr>
          <p:cNvSpPr/>
          <p:nvPr userDrawn="1"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17"/>
            <a:endParaRPr lang="en-US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E39C373-21EA-5D42-A674-B1D80B4D9D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5321" y="495335"/>
            <a:ext cx="10515600" cy="640714"/>
          </a:xfrm>
        </p:spPr>
        <p:txBody>
          <a:bodyPr>
            <a:normAutofit/>
          </a:bodyPr>
          <a:lstStyle>
            <a:lvl1pPr>
              <a:defRPr sz="2200" b="1" i="0">
                <a:solidFill>
                  <a:schemeClr val="tx2">
                    <a:lumMod val="75000"/>
                  </a:schemeClr>
                </a:solidFill>
                <a:latin typeface="Arial Regular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BCF08FE6-00E8-F844-3220-776215B3799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7546" y="266698"/>
            <a:ext cx="1010573" cy="998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02221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1A09674A-15F1-9E40-8117-54AA0E174BB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13116" y="2066599"/>
            <a:ext cx="1333653" cy="1333303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987A423C-8384-184E-BAF4-41AC91138BC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13119" y="3890151"/>
            <a:ext cx="1333648" cy="1333299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4BB729B-660B-C641-9E50-4533D31A959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589152" y="2066599"/>
            <a:ext cx="1333653" cy="1333303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EB6BE2CD-34F9-3344-9870-D4805BC2BF3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589155" y="3890151"/>
            <a:ext cx="1333648" cy="1333299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81046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9E481FD9-F09C-BA4D-9951-230A0DD955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13118" y="1581144"/>
            <a:ext cx="5879817" cy="420354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2689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9E481FD9-F09C-BA4D-9951-230A0DD955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686008" y="1581144"/>
            <a:ext cx="5879817" cy="420354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2979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9E481FD9-F09C-BA4D-9951-230A0DD955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13117" y="1712348"/>
            <a:ext cx="5382883" cy="243426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2661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9E481FD9-F09C-BA4D-9951-230A0DD955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69999" y="2677076"/>
            <a:ext cx="2010401" cy="8046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77E72CB-7F04-D84A-BF9C-9774DD8BC51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090800" y="2677076"/>
            <a:ext cx="2010401" cy="8046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38CD4847-8A47-2545-9CF1-8C437D37DA5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111600" y="2677076"/>
            <a:ext cx="2010401" cy="8046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8AA873F2-5DFE-C640-AEAD-5A96923A481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080399" y="3884084"/>
            <a:ext cx="2010401" cy="8046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C329C1EA-DC5E-0A4A-82B8-31BC020A980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101200" y="3884084"/>
            <a:ext cx="2010401" cy="8046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4925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9E481FD9-F09C-BA4D-9951-230A0DD955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80799" y="197774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B00E25EF-5B78-5C40-A906-0744167719C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25120" y="197774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5" name="Picture Placeholder 8">
            <a:extLst>
              <a:ext uri="{FF2B5EF4-FFF2-40B4-BE49-F238E27FC236}">
                <a16:creationId xmlns:a16="http://schemas.microsoft.com/office/drawing/2014/main" id="{02FDB7C5-5967-A947-A543-23BD4596D68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69441" y="197774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6" name="Picture Placeholder 8">
            <a:extLst>
              <a:ext uri="{FF2B5EF4-FFF2-40B4-BE49-F238E27FC236}">
                <a16:creationId xmlns:a16="http://schemas.microsoft.com/office/drawing/2014/main" id="{1E31D769-A895-EC4D-95ED-918AE5B37CE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013761" y="197774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7" name="Picture Placeholder 8">
            <a:extLst>
              <a:ext uri="{FF2B5EF4-FFF2-40B4-BE49-F238E27FC236}">
                <a16:creationId xmlns:a16="http://schemas.microsoft.com/office/drawing/2014/main" id="{201607AD-276F-BD4E-9E7B-CEC512B83D9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80799" y="323665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8" name="Picture Placeholder 8">
            <a:extLst>
              <a:ext uri="{FF2B5EF4-FFF2-40B4-BE49-F238E27FC236}">
                <a16:creationId xmlns:a16="http://schemas.microsoft.com/office/drawing/2014/main" id="{FC53868E-8AC0-E84A-AF05-6CA9A285255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525120" y="323665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9" name="Picture Placeholder 8">
            <a:extLst>
              <a:ext uri="{FF2B5EF4-FFF2-40B4-BE49-F238E27FC236}">
                <a16:creationId xmlns:a16="http://schemas.microsoft.com/office/drawing/2014/main" id="{87F80031-74B9-2E41-87A9-A5139AA128E0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69441" y="323665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30" name="Picture Placeholder 8">
            <a:extLst>
              <a:ext uri="{FF2B5EF4-FFF2-40B4-BE49-F238E27FC236}">
                <a16:creationId xmlns:a16="http://schemas.microsoft.com/office/drawing/2014/main" id="{E378ED47-B244-2548-8421-629773EA778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9013761" y="323665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31" name="Picture Placeholder 8">
            <a:extLst>
              <a:ext uri="{FF2B5EF4-FFF2-40B4-BE49-F238E27FC236}">
                <a16:creationId xmlns:a16="http://schemas.microsoft.com/office/drawing/2014/main" id="{7E432B6E-20B0-804F-AEE6-194845FC8ACB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780799" y="4495568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32" name="Picture Placeholder 8">
            <a:extLst>
              <a:ext uri="{FF2B5EF4-FFF2-40B4-BE49-F238E27FC236}">
                <a16:creationId xmlns:a16="http://schemas.microsoft.com/office/drawing/2014/main" id="{07571149-3B48-A046-8B39-52BDC6FEEA16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3525120" y="4495568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33" name="Picture Placeholder 8">
            <a:extLst>
              <a:ext uri="{FF2B5EF4-FFF2-40B4-BE49-F238E27FC236}">
                <a16:creationId xmlns:a16="http://schemas.microsoft.com/office/drawing/2014/main" id="{8062579F-7ED7-124E-BFFB-4CFC4F1B210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269441" y="4495568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34" name="Picture Placeholder 8">
            <a:extLst>
              <a:ext uri="{FF2B5EF4-FFF2-40B4-BE49-F238E27FC236}">
                <a16:creationId xmlns:a16="http://schemas.microsoft.com/office/drawing/2014/main" id="{27FD66BC-56B6-724F-962D-220EEF452575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9013761" y="4495568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7336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D34CD519-EE3F-594D-B640-A4759BC749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47589" y="1735566"/>
            <a:ext cx="3454687" cy="39991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3073A1D2-50E0-FA4F-B681-30A72EC2A9B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330279" y="1735566"/>
            <a:ext cx="3454687" cy="39991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4204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5B647704-C8A0-9340-AA81-BE267EBDF79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548023" y="-11151"/>
            <a:ext cx="4643977" cy="6869151"/>
          </a:xfrm>
          <a:custGeom>
            <a:avLst/>
            <a:gdLst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0 w 16731340"/>
              <a:gd name="connsiteY3" fmla="*/ 14412684 h 14412684"/>
              <a:gd name="connsiteX4" fmla="*/ 0 w 16731340"/>
              <a:gd name="connsiteY4" fmla="*/ 0 h 14412684"/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4259766 w 16731340"/>
              <a:gd name="connsiteY3" fmla="*/ 14412684 h 14412684"/>
              <a:gd name="connsiteX4" fmla="*/ 0 w 16731340"/>
              <a:gd name="connsiteY4" fmla="*/ 0 h 14412684"/>
              <a:gd name="connsiteX0" fmla="*/ 0 w 16820550"/>
              <a:gd name="connsiteY0" fmla="*/ 22303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22303 h 14412684"/>
              <a:gd name="connsiteX0" fmla="*/ 0 w 16820550"/>
              <a:gd name="connsiteY0" fmla="*/ 0 h 14457288"/>
              <a:gd name="connsiteX1" fmla="*/ 16820550 w 16820550"/>
              <a:gd name="connsiteY1" fmla="*/ 44604 h 14457288"/>
              <a:gd name="connsiteX2" fmla="*/ 16820550 w 16820550"/>
              <a:gd name="connsiteY2" fmla="*/ 14457288 h 14457288"/>
              <a:gd name="connsiteX3" fmla="*/ 4348976 w 16820550"/>
              <a:gd name="connsiteY3" fmla="*/ 14457288 h 14457288"/>
              <a:gd name="connsiteX4" fmla="*/ 0 w 16820550"/>
              <a:gd name="connsiteY4" fmla="*/ 0 h 14457288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1 h 14412684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8620520 w 16820550"/>
              <a:gd name="connsiteY3" fmla="*/ 14389249 h 14412684"/>
              <a:gd name="connsiteX4" fmla="*/ 0 w 16820550"/>
              <a:gd name="connsiteY4" fmla="*/ 1 h 14412684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7622496 w 16820550"/>
              <a:gd name="connsiteY3" fmla="*/ 14412684 h 14412684"/>
              <a:gd name="connsiteX4" fmla="*/ 0 w 16820550"/>
              <a:gd name="connsiteY4" fmla="*/ 1 h 14412684"/>
              <a:gd name="connsiteX0" fmla="*/ 0 w 16101972"/>
              <a:gd name="connsiteY0" fmla="*/ 0 h 14436119"/>
              <a:gd name="connsiteX1" fmla="*/ 16101972 w 16101972"/>
              <a:gd name="connsiteY1" fmla="*/ 23435 h 14436119"/>
              <a:gd name="connsiteX2" fmla="*/ 16101972 w 16101972"/>
              <a:gd name="connsiteY2" fmla="*/ 14436119 h 14436119"/>
              <a:gd name="connsiteX3" fmla="*/ 6903918 w 16101972"/>
              <a:gd name="connsiteY3" fmla="*/ 14436119 h 14436119"/>
              <a:gd name="connsiteX4" fmla="*/ 0 w 16101972"/>
              <a:gd name="connsiteY4" fmla="*/ 0 h 14436119"/>
              <a:gd name="connsiteX0" fmla="*/ 0 w 16620945"/>
              <a:gd name="connsiteY0" fmla="*/ 0 h 14436119"/>
              <a:gd name="connsiteX1" fmla="*/ 16620945 w 16620945"/>
              <a:gd name="connsiteY1" fmla="*/ 23435 h 14436119"/>
              <a:gd name="connsiteX2" fmla="*/ 16620945 w 16620945"/>
              <a:gd name="connsiteY2" fmla="*/ 14436119 h 14436119"/>
              <a:gd name="connsiteX3" fmla="*/ 7422891 w 16620945"/>
              <a:gd name="connsiteY3" fmla="*/ 14436119 h 14436119"/>
              <a:gd name="connsiteX4" fmla="*/ 0 w 16620945"/>
              <a:gd name="connsiteY4" fmla="*/ 0 h 14436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620945" h="14436119">
                <a:moveTo>
                  <a:pt x="0" y="0"/>
                </a:moveTo>
                <a:lnTo>
                  <a:pt x="16620945" y="23435"/>
                </a:lnTo>
                <a:lnTo>
                  <a:pt x="16620945" y="14436119"/>
                </a:lnTo>
                <a:lnTo>
                  <a:pt x="7422891" y="14436119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25638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D34CD519-EE3F-594D-B640-A4759BC749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407323" y="1735566"/>
            <a:ext cx="3454687" cy="39991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3073A1D2-50E0-FA4F-B681-30A72EC2A9B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990013" y="1735566"/>
            <a:ext cx="3454687" cy="39991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78105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5B647704-C8A0-9340-AA81-BE267EBDF79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379579" y="-11152"/>
            <a:ext cx="7812421" cy="6869151"/>
          </a:xfrm>
          <a:custGeom>
            <a:avLst/>
            <a:gdLst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0 w 16731340"/>
              <a:gd name="connsiteY3" fmla="*/ 14412684 h 14412684"/>
              <a:gd name="connsiteX4" fmla="*/ 0 w 16731340"/>
              <a:gd name="connsiteY4" fmla="*/ 0 h 14412684"/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4259766 w 16731340"/>
              <a:gd name="connsiteY3" fmla="*/ 14412684 h 14412684"/>
              <a:gd name="connsiteX4" fmla="*/ 0 w 16731340"/>
              <a:gd name="connsiteY4" fmla="*/ 0 h 14412684"/>
              <a:gd name="connsiteX0" fmla="*/ 0 w 16820550"/>
              <a:gd name="connsiteY0" fmla="*/ 22303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22303 h 14412684"/>
              <a:gd name="connsiteX0" fmla="*/ 0 w 16820550"/>
              <a:gd name="connsiteY0" fmla="*/ 0 h 14457288"/>
              <a:gd name="connsiteX1" fmla="*/ 16820550 w 16820550"/>
              <a:gd name="connsiteY1" fmla="*/ 44604 h 14457288"/>
              <a:gd name="connsiteX2" fmla="*/ 16820550 w 16820550"/>
              <a:gd name="connsiteY2" fmla="*/ 14457288 h 14457288"/>
              <a:gd name="connsiteX3" fmla="*/ 4348976 w 16820550"/>
              <a:gd name="connsiteY3" fmla="*/ 14457288 h 14457288"/>
              <a:gd name="connsiteX4" fmla="*/ 0 w 16820550"/>
              <a:gd name="connsiteY4" fmla="*/ 0 h 14457288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1 h 14412684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8620520 w 16820550"/>
              <a:gd name="connsiteY3" fmla="*/ 14389249 h 14412684"/>
              <a:gd name="connsiteX4" fmla="*/ 0 w 16820550"/>
              <a:gd name="connsiteY4" fmla="*/ 1 h 14412684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7622496 w 16820550"/>
              <a:gd name="connsiteY3" fmla="*/ 14412684 h 14412684"/>
              <a:gd name="connsiteX4" fmla="*/ 0 w 16820550"/>
              <a:gd name="connsiteY4" fmla="*/ 1 h 14412684"/>
              <a:gd name="connsiteX0" fmla="*/ 0 w 16101972"/>
              <a:gd name="connsiteY0" fmla="*/ 0 h 14436119"/>
              <a:gd name="connsiteX1" fmla="*/ 16101972 w 16101972"/>
              <a:gd name="connsiteY1" fmla="*/ 23435 h 14436119"/>
              <a:gd name="connsiteX2" fmla="*/ 16101972 w 16101972"/>
              <a:gd name="connsiteY2" fmla="*/ 14436119 h 14436119"/>
              <a:gd name="connsiteX3" fmla="*/ 6903918 w 16101972"/>
              <a:gd name="connsiteY3" fmla="*/ 14436119 h 14436119"/>
              <a:gd name="connsiteX4" fmla="*/ 0 w 16101972"/>
              <a:gd name="connsiteY4" fmla="*/ 0 h 14436119"/>
              <a:gd name="connsiteX0" fmla="*/ 0 w 16620945"/>
              <a:gd name="connsiteY0" fmla="*/ 0 h 14436119"/>
              <a:gd name="connsiteX1" fmla="*/ 16620945 w 16620945"/>
              <a:gd name="connsiteY1" fmla="*/ 23435 h 14436119"/>
              <a:gd name="connsiteX2" fmla="*/ 16620945 w 16620945"/>
              <a:gd name="connsiteY2" fmla="*/ 14436119 h 14436119"/>
              <a:gd name="connsiteX3" fmla="*/ 7422891 w 16620945"/>
              <a:gd name="connsiteY3" fmla="*/ 14436119 h 14436119"/>
              <a:gd name="connsiteX4" fmla="*/ 0 w 16620945"/>
              <a:gd name="connsiteY4" fmla="*/ 0 h 14436119"/>
              <a:gd name="connsiteX0" fmla="*/ 0 w 16620945"/>
              <a:gd name="connsiteY0" fmla="*/ 1 h 14436120"/>
              <a:gd name="connsiteX1" fmla="*/ 16581025 w 16620945"/>
              <a:gd name="connsiteY1" fmla="*/ 0 h 14436120"/>
              <a:gd name="connsiteX2" fmla="*/ 16620945 w 16620945"/>
              <a:gd name="connsiteY2" fmla="*/ 14436120 h 14436120"/>
              <a:gd name="connsiteX3" fmla="*/ 7422891 w 16620945"/>
              <a:gd name="connsiteY3" fmla="*/ 14436120 h 14436120"/>
              <a:gd name="connsiteX4" fmla="*/ 0 w 16620945"/>
              <a:gd name="connsiteY4" fmla="*/ 1 h 14436120"/>
              <a:gd name="connsiteX0" fmla="*/ 0 w 20573123"/>
              <a:gd name="connsiteY0" fmla="*/ 23436 h 14436120"/>
              <a:gd name="connsiteX1" fmla="*/ 20533203 w 20573123"/>
              <a:gd name="connsiteY1" fmla="*/ 0 h 14436120"/>
              <a:gd name="connsiteX2" fmla="*/ 20573123 w 20573123"/>
              <a:gd name="connsiteY2" fmla="*/ 14436120 h 14436120"/>
              <a:gd name="connsiteX3" fmla="*/ 11375069 w 20573123"/>
              <a:gd name="connsiteY3" fmla="*/ 14436120 h 14436120"/>
              <a:gd name="connsiteX4" fmla="*/ 0 w 20573123"/>
              <a:gd name="connsiteY4" fmla="*/ 23436 h 14436120"/>
              <a:gd name="connsiteX0" fmla="*/ 7387790 w 27960913"/>
              <a:gd name="connsiteY0" fmla="*/ 23436 h 14436120"/>
              <a:gd name="connsiteX1" fmla="*/ 27920993 w 27960913"/>
              <a:gd name="connsiteY1" fmla="*/ 0 h 14436120"/>
              <a:gd name="connsiteX2" fmla="*/ 27960913 w 27960913"/>
              <a:gd name="connsiteY2" fmla="*/ 14436120 h 14436120"/>
              <a:gd name="connsiteX3" fmla="*/ 0 w 27960913"/>
              <a:gd name="connsiteY3" fmla="*/ 14436120 h 14436120"/>
              <a:gd name="connsiteX4" fmla="*/ 7387790 w 27960913"/>
              <a:gd name="connsiteY4" fmla="*/ 23436 h 14436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960913" h="14436120">
                <a:moveTo>
                  <a:pt x="7387790" y="23436"/>
                </a:moveTo>
                <a:lnTo>
                  <a:pt x="27920993" y="0"/>
                </a:lnTo>
                <a:lnTo>
                  <a:pt x="27960913" y="14436120"/>
                </a:lnTo>
                <a:lnTo>
                  <a:pt x="0" y="14436120"/>
                </a:lnTo>
                <a:lnTo>
                  <a:pt x="7387790" y="2343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1818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340972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D34CD519-EE3F-594D-B640-A4759BC749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2511399" y="1712857"/>
            <a:ext cx="5022797" cy="28917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64EFDCC5-A673-B449-B7F8-575FC37F346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84600" y="1712857"/>
            <a:ext cx="5022797" cy="28917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01BA98B9-1C43-C648-B91F-528B28D08E5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680602" y="1712857"/>
            <a:ext cx="5022797" cy="28917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06075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64EFDCC5-A673-B449-B7F8-575FC37F346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57688" y="0"/>
            <a:ext cx="6142693" cy="6858000"/>
          </a:xfrm>
          <a:custGeom>
            <a:avLst/>
            <a:gdLst>
              <a:gd name="connsiteX0" fmla="*/ 0 w 12282187"/>
              <a:gd name="connsiteY0" fmla="*/ 0 h 13716000"/>
              <a:gd name="connsiteX1" fmla="*/ 12282187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4170556 w 12282187"/>
              <a:gd name="connsiteY3" fmla="*/ 13716000 h 13716000"/>
              <a:gd name="connsiteX4" fmla="*/ 0 w 12282187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82187" h="13716000">
                <a:moveTo>
                  <a:pt x="0" y="0"/>
                </a:moveTo>
                <a:lnTo>
                  <a:pt x="8089328" y="0"/>
                </a:lnTo>
                <a:lnTo>
                  <a:pt x="12282187" y="13716000"/>
                </a:lnTo>
                <a:lnTo>
                  <a:pt x="4170556" y="13716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95591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45783" y="1641727"/>
            <a:ext cx="5435475" cy="40399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23604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7818066" cy="6869413"/>
          </a:xfrm>
          <a:custGeom>
            <a:avLst/>
            <a:gdLst>
              <a:gd name="connsiteX0" fmla="*/ 0 w 15632061"/>
              <a:gd name="connsiteY0" fmla="*/ 0 h 13738825"/>
              <a:gd name="connsiteX1" fmla="*/ 15632061 w 15632061"/>
              <a:gd name="connsiteY1" fmla="*/ 0 h 13738825"/>
              <a:gd name="connsiteX2" fmla="*/ 15632061 w 15632061"/>
              <a:gd name="connsiteY2" fmla="*/ 13738825 h 13738825"/>
              <a:gd name="connsiteX3" fmla="*/ 0 w 15632061"/>
              <a:gd name="connsiteY3" fmla="*/ 13738825 h 13738825"/>
              <a:gd name="connsiteX4" fmla="*/ 0 w 15632061"/>
              <a:gd name="connsiteY4" fmla="*/ 0 h 13738825"/>
              <a:gd name="connsiteX0" fmla="*/ 0 w 15632061"/>
              <a:gd name="connsiteY0" fmla="*/ 0 h 13738825"/>
              <a:gd name="connsiteX1" fmla="*/ 11483807 w 15632061"/>
              <a:gd name="connsiteY1" fmla="*/ 22302 h 13738825"/>
              <a:gd name="connsiteX2" fmla="*/ 15632061 w 15632061"/>
              <a:gd name="connsiteY2" fmla="*/ 13738825 h 13738825"/>
              <a:gd name="connsiteX3" fmla="*/ 0 w 15632061"/>
              <a:gd name="connsiteY3" fmla="*/ 13738825 h 13738825"/>
              <a:gd name="connsiteX4" fmla="*/ 0 w 15632061"/>
              <a:gd name="connsiteY4" fmla="*/ 0 h 13738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632061" h="13738825">
                <a:moveTo>
                  <a:pt x="0" y="0"/>
                </a:moveTo>
                <a:lnTo>
                  <a:pt x="11483807" y="22302"/>
                </a:lnTo>
                <a:lnTo>
                  <a:pt x="15632061" y="13738825"/>
                </a:lnTo>
                <a:lnTo>
                  <a:pt x="0" y="13738825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98203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10742" y="1641727"/>
            <a:ext cx="5435475" cy="40399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37440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64EFDCC5-A673-B449-B7F8-575FC37F346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316218" y="0"/>
            <a:ext cx="6142693" cy="6858000"/>
          </a:xfrm>
          <a:custGeom>
            <a:avLst/>
            <a:gdLst>
              <a:gd name="connsiteX0" fmla="*/ 0 w 12282187"/>
              <a:gd name="connsiteY0" fmla="*/ 0 h 13716000"/>
              <a:gd name="connsiteX1" fmla="*/ 12282187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4170556 w 12282187"/>
              <a:gd name="connsiteY3" fmla="*/ 13716000 h 13716000"/>
              <a:gd name="connsiteX4" fmla="*/ 0 w 12282187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82187" h="13716000">
                <a:moveTo>
                  <a:pt x="0" y="0"/>
                </a:moveTo>
                <a:lnTo>
                  <a:pt x="8089328" y="0"/>
                </a:lnTo>
                <a:lnTo>
                  <a:pt x="12282187" y="13716000"/>
                </a:lnTo>
                <a:lnTo>
                  <a:pt x="4170556" y="13716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E554EB93-65C7-0C44-851E-51A5988CD6F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541024" y="0"/>
            <a:ext cx="4659195" cy="6858000"/>
          </a:xfrm>
          <a:custGeom>
            <a:avLst/>
            <a:gdLst>
              <a:gd name="connsiteX0" fmla="*/ 0 w 12282187"/>
              <a:gd name="connsiteY0" fmla="*/ 0 h 13716000"/>
              <a:gd name="connsiteX1" fmla="*/ 12282187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4170556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9271357 w 12282187"/>
              <a:gd name="connsiteY1" fmla="*/ 0 h 13716000"/>
              <a:gd name="connsiteX2" fmla="*/ 12282187 w 12282187"/>
              <a:gd name="connsiteY2" fmla="*/ 13716000 h 13716000"/>
              <a:gd name="connsiteX3" fmla="*/ 4170556 w 12282187"/>
              <a:gd name="connsiteY3" fmla="*/ 13716000 h 13716000"/>
              <a:gd name="connsiteX4" fmla="*/ 0 w 12282187"/>
              <a:gd name="connsiteY4" fmla="*/ 0 h 13716000"/>
              <a:gd name="connsiteX0" fmla="*/ 0 w 9271357"/>
              <a:gd name="connsiteY0" fmla="*/ 0 h 13716000"/>
              <a:gd name="connsiteX1" fmla="*/ 9271357 w 9271357"/>
              <a:gd name="connsiteY1" fmla="*/ 0 h 13716000"/>
              <a:gd name="connsiteX2" fmla="*/ 7955514 w 9271357"/>
              <a:gd name="connsiteY2" fmla="*/ 12913112 h 13716000"/>
              <a:gd name="connsiteX3" fmla="*/ 4170556 w 9271357"/>
              <a:gd name="connsiteY3" fmla="*/ 13716000 h 13716000"/>
              <a:gd name="connsiteX4" fmla="*/ 0 w 9271357"/>
              <a:gd name="connsiteY4" fmla="*/ 0 h 13716000"/>
              <a:gd name="connsiteX0" fmla="*/ 0 w 9315963"/>
              <a:gd name="connsiteY0" fmla="*/ 0 h 13716000"/>
              <a:gd name="connsiteX1" fmla="*/ 9271357 w 9315963"/>
              <a:gd name="connsiteY1" fmla="*/ 0 h 13716000"/>
              <a:gd name="connsiteX2" fmla="*/ 9315963 w 9315963"/>
              <a:gd name="connsiteY2" fmla="*/ 13716000 h 13716000"/>
              <a:gd name="connsiteX3" fmla="*/ 4170556 w 9315963"/>
              <a:gd name="connsiteY3" fmla="*/ 13716000 h 13716000"/>
              <a:gd name="connsiteX4" fmla="*/ 0 w 9315963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15963" h="13716000">
                <a:moveTo>
                  <a:pt x="0" y="0"/>
                </a:moveTo>
                <a:lnTo>
                  <a:pt x="9271357" y="0"/>
                </a:lnTo>
                <a:lnTo>
                  <a:pt x="9315963" y="13716000"/>
                </a:lnTo>
                <a:lnTo>
                  <a:pt x="4170556" y="13716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88798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5926CDE8-73C7-754F-8CC6-072689BBD52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671026" y="-1"/>
            <a:ext cx="3970043" cy="4434836"/>
          </a:xfrm>
          <a:custGeom>
            <a:avLst/>
            <a:gdLst>
              <a:gd name="connsiteX0" fmla="*/ 0 w 7938019"/>
              <a:gd name="connsiteY0" fmla="*/ 0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0 w 7938019"/>
              <a:gd name="connsiteY4" fmla="*/ 0 h 8869671"/>
              <a:gd name="connsiteX0" fmla="*/ 4482791 w 7938019"/>
              <a:gd name="connsiteY0" fmla="*/ 89209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4482791 w 7938019"/>
              <a:gd name="connsiteY4" fmla="*/ 89209 h 8869671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7938019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3142995 w 7938019"/>
              <a:gd name="connsiteY2" fmla="*/ 8557438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39425 w 7938019"/>
              <a:gd name="connsiteY2" fmla="*/ 8847370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914277"/>
              <a:gd name="connsiteX1" fmla="*/ 7938019 w 7938019"/>
              <a:gd name="connsiteY1" fmla="*/ 1 h 8914277"/>
              <a:gd name="connsiteX2" fmla="*/ 5217122 w 7938019"/>
              <a:gd name="connsiteY2" fmla="*/ 8914277 h 8914277"/>
              <a:gd name="connsiteX3" fmla="*/ 0 w 7938019"/>
              <a:gd name="connsiteY3" fmla="*/ 8869672 h 8914277"/>
              <a:gd name="connsiteX4" fmla="*/ 2653991 w 7938019"/>
              <a:gd name="connsiteY4" fmla="*/ 0 h 8914277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194820 w 7938019"/>
              <a:gd name="connsiteY2" fmla="*/ 7799155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84030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38019" h="8869672">
                <a:moveTo>
                  <a:pt x="2653991" y="0"/>
                </a:moveTo>
                <a:lnTo>
                  <a:pt x="7938019" y="1"/>
                </a:lnTo>
                <a:lnTo>
                  <a:pt x="5284030" y="8869672"/>
                </a:lnTo>
                <a:lnTo>
                  <a:pt x="0" y="8869672"/>
                </a:lnTo>
                <a:lnTo>
                  <a:pt x="2653991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16137688-9143-CC4D-B49C-54C627A92DC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460923" y="-1"/>
            <a:ext cx="3970043" cy="4434836"/>
          </a:xfrm>
          <a:custGeom>
            <a:avLst/>
            <a:gdLst>
              <a:gd name="connsiteX0" fmla="*/ 0 w 7938019"/>
              <a:gd name="connsiteY0" fmla="*/ 0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0 w 7938019"/>
              <a:gd name="connsiteY4" fmla="*/ 0 h 8869671"/>
              <a:gd name="connsiteX0" fmla="*/ 4482791 w 7938019"/>
              <a:gd name="connsiteY0" fmla="*/ 89209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4482791 w 7938019"/>
              <a:gd name="connsiteY4" fmla="*/ 89209 h 8869671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7938019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3142995 w 7938019"/>
              <a:gd name="connsiteY2" fmla="*/ 8557438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39425 w 7938019"/>
              <a:gd name="connsiteY2" fmla="*/ 8847370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914277"/>
              <a:gd name="connsiteX1" fmla="*/ 7938019 w 7938019"/>
              <a:gd name="connsiteY1" fmla="*/ 1 h 8914277"/>
              <a:gd name="connsiteX2" fmla="*/ 5217122 w 7938019"/>
              <a:gd name="connsiteY2" fmla="*/ 8914277 h 8914277"/>
              <a:gd name="connsiteX3" fmla="*/ 0 w 7938019"/>
              <a:gd name="connsiteY3" fmla="*/ 8869672 h 8914277"/>
              <a:gd name="connsiteX4" fmla="*/ 2653991 w 7938019"/>
              <a:gd name="connsiteY4" fmla="*/ 0 h 8914277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194820 w 7938019"/>
              <a:gd name="connsiteY2" fmla="*/ 7799155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84030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38019" h="8869672">
                <a:moveTo>
                  <a:pt x="2653991" y="0"/>
                </a:moveTo>
                <a:lnTo>
                  <a:pt x="7938019" y="1"/>
                </a:lnTo>
                <a:lnTo>
                  <a:pt x="5284030" y="8869672"/>
                </a:lnTo>
                <a:lnTo>
                  <a:pt x="0" y="8869672"/>
                </a:lnTo>
                <a:lnTo>
                  <a:pt x="2653991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97A0936A-DAFA-7D40-BE51-E559897D057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221115" y="-1"/>
            <a:ext cx="3970043" cy="4434836"/>
          </a:xfrm>
          <a:custGeom>
            <a:avLst/>
            <a:gdLst>
              <a:gd name="connsiteX0" fmla="*/ 0 w 7938019"/>
              <a:gd name="connsiteY0" fmla="*/ 0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0 w 7938019"/>
              <a:gd name="connsiteY4" fmla="*/ 0 h 8869671"/>
              <a:gd name="connsiteX0" fmla="*/ 4482791 w 7938019"/>
              <a:gd name="connsiteY0" fmla="*/ 89209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4482791 w 7938019"/>
              <a:gd name="connsiteY4" fmla="*/ 89209 h 8869671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7938019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3142995 w 7938019"/>
              <a:gd name="connsiteY2" fmla="*/ 8557438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39425 w 7938019"/>
              <a:gd name="connsiteY2" fmla="*/ 8847370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914277"/>
              <a:gd name="connsiteX1" fmla="*/ 7938019 w 7938019"/>
              <a:gd name="connsiteY1" fmla="*/ 1 h 8914277"/>
              <a:gd name="connsiteX2" fmla="*/ 5217122 w 7938019"/>
              <a:gd name="connsiteY2" fmla="*/ 8914277 h 8914277"/>
              <a:gd name="connsiteX3" fmla="*/ 0 w 7938019"/>
              <a:gd name="connsiteY3" fmla="*/ 8869672 h 8914277"/>
              <a:gd name="connsiteX4" fmla="*/ 2653991 w 7938019"/>
              <a:gd name="connsiteY4" fmla="*/ 0 h 8914277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194820 w 7938019"/>
              <a:gd name="connsiteY2" fmla="*/ 7799155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84030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38019" h="8869672">
                <a:moveTo>
                  <a:pt x="2653991" y="0"/>
                </a:moveTo>
                <a:lnTo>
                  <a:pt x="7938019" y="1"/>
                </a:lnTo>
                <a:lnTo>
                  <a:pt x="5284030" y="8869672"/>
                </a:lnTo>
                <a:lnTo>
                  <a:pt x="0" y="8869672"/>
                </a:lnTo>
                <a:lnTo>
                  <a:pt x="2653991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59125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485063" y="627903"/>
            <a:ext cx="2218958" cy="221838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1CB240E4-FEFB-AB41-9AE2-F308D161F7C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487915" y="2988577"/>
            <a:ext cx="2923285" cy="29225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61370D01-74E6-B44E-A0BA-5BE54B46022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636696" y="2988577"/>
            <a:ext cx="1697038" cy="16965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65341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1">
            <a:extLst>
              <a:ext uri="{FF2B5EF4-FFF2-40B4-BE49-F238E27FC236}">
                <a16:creationId xmlns:a16="http://schemas.microsoft.com/office/drawing/2014/main" id="{03EDEDA6-202B-0B4F-8457-706A656C5A9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65158" y="1616567"/>
            <a:ext cx="1945814" cy="4111559"/>
          </a:xfrm>
          <a:custGeom>
            <a:avLst/>
            <a:gdLst>
              <a:gd name="connsiteX0" fmla="*/ 646380 w 5264340"/>
              <a:gd name="connsiteY0" fmla="*/ 0 h 11126596"/>
              <a:gd name="connsiteX1" fmla="*/ 1063726 w 5264340"/>
              <a:gd name="connsiteY1" fmla="*/ 0 h 11126596"/>
              <a:gd name="connsiteX2" fmla="*/ 1143463 w 5264340"/>
              <a:gd name="connsiteY2" fmla="*/ 21612 h 11126596"/>
              <a:gd name="connsiteX3" fmla="*/ 1170607 w 5264340"/>
              <a:gd name="connsiteY3" fmla="*/ 96421 h 11126596"/>
              <a:gd name="connsiteX4" fmla="*/ 1538755 w 5264340"/>
              <a:gd name="connsiteY4" fmla="*/ 422256 h 11126596"/>
              <a:gd name="connsiteX5" fmla="*/ 3732371 w 5264340"/>
              <a:gd name="connsiteY5" fmla="*/ 422256 h 11126596"/>
              <a:gd name="connsiteX6" fmla="*/ 4098822 w 5264340"/>
              <a:gd name="connsiteY6" fmla="*/ 96421 h 11126596"/>
              <a:gd name="connsiteX7" fmla="*/ 4125967 w 5264340"/>
              <a:gd name="connsiteY7" fmla="*/ 21612 h 11126596"/>
              <a:gd name="connsiteX8" fmla="*/ 4207400 w 5264340"/>
              <a:gd name="connsiteY8" fmla="*/ 0 h 11126596"/>
              <a:gd name="connsiteX9" fmla="*/ 4623051 w 5264340"/>
              <a:gd name="connsiteY9" fmla="*/ 0 h 11126596"/>
              <a:gd name="connsiteX10" fmla="*/ 5264340 w 5264340"/>
              <a:gd name="connsiteY10" fmla="*/ 646683 h 11126596"/>
              <a:gd name="connsiteX11" fmla="*/ 5264340 w 5264340"/>
              <a:gd name="connsiteY11" fmla="*/ 718167 h 11126596"/>
              <a:gd name="connsiteX12" fmla="*/ 5264340 w 5264340"/>
              <a:gd name="connsiteY12" fmla="*/ 6234086 h 11126596"/>
              <a:gd name="connsiteX13" fmla="*/ 5264340 w 5264340"/>
              <a:gd name="connsiteY13" fmla="*/ 6423602 h 11126596"/>
              <a:gd name="connsiteX14" fmla="*/ 5264340 w 5264340"/>
              <a:gd name="connsiteY14" fmla="*/ 10408429 h 11126596"/>
              <a:gd name="connsiteX15" fmla="*/ 5264340 w 5264340"/>
              <a:gd name="connsiteY15" fmla="*/ 10479914 h 11126596"/>
              <a:gd name="connsiteX16" fmla="*/ 4623051 w 5264340"/>
              <a:gd name="connsiteY16" fmla="*/ 11126596 h 11126596"/>
              <a:gd name="connsiteX17" fmla="*/ 646380 w 5264340"/>
              <a:gd name="connsiteY17" fmla="*/ 11126596 h 11126596"/>
              <a:gd name="connsiteX18" fmla="*/ 1697 w 5264340"/>
              <a:gd name="connsiteY18" fmla="*/ 10479914 h 11126596"/>
              <a:gd name="connsiteX19" fmla="*/ 0 w 5264340"/>
              <a:gd name="connsiteY19" fmla="*/ 10408429 h 11126596"/>
              <a:gd name="connsiteX20" fmla="*/ 0 w 5264340"/>
              <a:gd name="connsiteY20" fmla="*/ 6423602 h 11126596"/>
              <a:gd name="connsiteX21" fmla="*/ 0 w 5264340"/>
              <a:gd name="connsiteY21" fmla="*/ 6234086 h 11126596"/>
              <a:gd name="connsiteX22" fmla="*/ 0 w 5264340"/>
              <a:gd name="connsiteY22" fmla="*/ 718167 h 11126596"/>
              <a:gd name="connsiteX23" fmla="*/ 1697 w 5264340"/>
              <a:gd name="connsiteY23" fmla="*/ 646683 h 11126596"/>
              <a:gd name="connsiteX24" fmla="*/ 646380 w 5264340"/>
              <a:gd name="connsiteY24" fmla="*/ 0 h 11126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264340" h="11126596">
                <a:moveTo>
                  <a:pt x="646380" y="0"/>
                </a:moveTo>
                <a:lnTo>
                  <a:pt x="1063726" y="0"/>
                </a:lnTo>
                <a:cubicBezTo>
                  <a:pt x="1109533" y="0"/>
                  <a:pt x="1128194" y="6650"/>
                  <a:pt x="1143463" y="21612"/>
                </a:cubicBezTo>
                <a:cubicBezTo>
                  <a:pt x="1160428" y="38236"/>
                  <a:pt x="1170607" y="58185"/>
                  <a:pt x="1170607" y="96421"/>
                </a:cubicBezTo>
                <a:cubicBezTo>
                  <a:pt x="1170607" y="304224"/>
                  <a:pt x="1299544" y="422256"/>
                  <a:pt x="1538755" y="422256"/>
                </a:cubicBezTo>
                <a:lnTo>
                  <a:pt x="3732371" y="422256"/>
                </a:lnTo>
                <a:cubicBezTo>
                  <a:pt x="3969886" y="422256"/>
                  <a:pt x="4098822" y="304224"/>
                  <a:pt x="4098822" y="96421"/>
                </a:cubicBezTo>
                <a:cubicBezTo>
                  <a:pt x="4098822" y="58185"/>
                  <a:pt x="4109002" y="38236"/>
                  <a:pt x="4125967" y="21612"/>
                </a:cubicBezTo>
                <a:cubicBezTo>
                  <a:pt x="4141236" y="6650"/>
                  <a:pt x="4159898" y="0"/>
                  <a:pt x="4207400" y="0"/>
                </a:cubicBezTo>
                <a:lnTo>
                  <a:pt x="4623051" y="0"/>
                </a:lnTo>
                <a:cubicBezTo>
                  <a:pt x="5033612" y="0"/>
                  <a:pt x="5264340" y="204478"/>
                  <a:pt x="5264340" y="646683"/>
                </a:cubicBezTo>
                <a:cubicBezTo>
                  <a:pt x="5264340" y="658320"/>
                  <a:pt x="5264340" y="706530"/>
                  <a:pt x="5264340" y="718167"/>
                </a:cubicBezTo>
                <a:lnTo>
                  <a:pt x="5264340" y="6234086"/>
                </a:lnTo>
                <a:lnTo>
                  <a:pt x="5264340" y="6423602"/>
                </a:lnTo>
                <a:lnTo>
                  <a:pt x="5264340" y="10408429"/>
                </a:lnTo>
                <a:cubicBezTo>
                  <a:pt x="5264340" y="10420066"/>
                  <a:pt x="5264340" y="10468277"/>
                  <a:pt x="5264340" y="10479914"/>
                </a:cubicBezTo>
                <a:cubicBezTo>
                  <a:pt x="5264340" y="10922118"/>
                  <a:pt x="5033612" y="11126596"/>
                  <a:pt x="4623051" y="11126596"/>
                </a:cubicBezTo>
                <a:lnTo>
                  <a:pt x="646380" y="11126596"/>
                </a:lnTo>
                <a:cubicBezTo>
                  <a:pt x="237515" y="11126596"/>
                  <a:pt x="1697" y="10922118"/>
                  <a:pt x="1697" y="10479914"/>
                </a:cubicBezTo>
                <a:cubicBezTo>
                  <a:pt x="1697" y="10468277"/>
                  <a:pt x="0" y="10420066"/>
                  <a:pt x="0" y="10408429"/>
                </a:cubicBezTo>
                <a:lnTo>
                  <a:pt x="0" y="6423602"/>
                </a:lnTo>
                <a:lnTo>
                  <a:pt x="0" y="6234086"/>
                </a:lnTo>
                <a:lnTo>
                  <a:pt x="0" y="718167"/>
                </a:lnTo>
                <a:cubicBezTo>
                  <a:pt x="0" y="706530"/>
                  <a:pt x="1697" y="658320"/>
                  <a:pt x="1697" y="646683"/>
                </a:cubicBezTo>
                <a:cubicBezTo>
                  <a:pt x="1697" y="204478"/>
                  <a:pt x="237515" y="0"/>
                  <a:pt x="64638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1" name="Picture Placeholder 31">
            <a:extLst>
              <a:ext uri="{FF2B5EF4-FFF2-40B4-BE49-F238E27FC236}">
                <a16:creationId xmlns:a16="http://schemas.microsoft.com/office/drawing/2014/main" id="{1A24B99D-5B06-9649-BEBC-E2D7508A06C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439218" y="1616567"/>
            <a:ext cx="1945814" cy="4111559"/>
          </a:xfrm>
          <a:custGeom>
            <a:avLst/>
            <a:gdLst>
              <a:gd name="connsiteX0" fmla="*/ 646380 w 5264340"/>
              <a:gd name="connsiteY0" fmla="*/ 0 h 11126596"/>
              <a:gd name="connsiteX1" fmla="*/ 1063726 w 5264340"/>
              <a:gd name="connsiteY1" fmla="*/ 0 h 11126596"/>
              <a:gd name="connsiteX2" fmla="*/ 1143463 w 5264340"/>
              <a:gd name="connsiteY2" fmla="*/ 21612 h 11126596"/>
              <a:gd name="connsiteX3" fmla="*/ 1170607 w 5264340"/>
              <a:gd name="connsiteY3" fmla="*/ 96421 h 11126596"/>
              <a:gd name="connsiteX4" fmla="*/ 1538755 w 5264340"/>
              <a:gd name="connsiteY4" fmla="*/ 422256 h 11126596"/>
              <a:gd name="connsiteX5" fmla="*/ 3732371 w 5264340"/>
              <a:gd name="connsiteY5" fmla="*/ 422256 h 11126596"/>
              <a:gd name="connsiteX6" fmla="*/ 4098822 w 5264340"/>
              <a:gd name="connsiteY6" fmla="*/ 96421 h 11126596"/>
              <a:gd name="connsiteX7" fmla="*/ 4125967 w 5264340"/>
              <a:gd name="connsiteY7" fmla="*/ 21612 h 11126596"/>
              <a:gd name="connsiteX8" fmla="*/ 4207400 w 5264340"/>
              <a:gd name="connsiteY8" fmla="*/ 0 h 11126596"/>
              <a:gd name="connsiteX9" fmla="*/ 4623051 w 5264340"/>
              <a:gd name="connsiteY9" fmla="*/ 0 h 11126596"/>
              <a:gd name="connsiteX10" fmla="*/ 5264340 w 5264340"/>
              <a:gd name="connsiteY10" fmla="*/ 646683 h 11126596"/>
              <a:gd name="connsiteX11" fmla="*/ 5264340 w 5264340"/>
              <a:gd name="connsiteY11" fmla="*/ 718167 h 11126596"/>
              <a:gd name="connsiteX12" fmla="*/ 5264340 w 5264340"/>
              <a:gd name="connsiteY12" fmla="*/ 6234086 h 11126596"/>
              <a:gd name="connsiteX13" fmla="*/ 5264340 w 5264340"/>
              <a:gd name="connsiteY13" fmla="*/ 6423602 h 11126596"/>
              <a:gd name="connsiteX14" fmla="*/ 5264340 w 5264340"/>
              <a:gd name="connsiteY14" fmla="*/ 10408429 h 11126596"/>
              <a:gd name="connsiteX15" fmla="*/ 5264340 w 5264340"/>
              <a:gd name="connsiteY15" fmla="*/ 10479914 h 11126596"/>
              <a:gd name="connsiteX16" fmla="*/ 4623051 w 5264340"/>
              <a:gd name="connsiteY16" fmla="*/ 11126596 h 11126596"/>
              <a:gd name="connsiteX17" fmla="*/ 646380 w 5264340"/>
              <a:gd name="connsiteY17" fmla="*/ 11126596 h 11126596"/>
              <a:gd name="connsiteX18" fmla="*/ 1697 w 5264340"/>
              <a:gd name="connsiteY18" fmla="*/ 10479914 h 11126596"/>
              <a:gd name="connsiteX19" fmla="*/ 0 w 5264340"/>
              <a:gd name="connsiteY19" fmla="*/ 10408429 h 11126596"/>
              <a:gd name="connsiteX20" fmla="*/ 0 w 5264340"/>
              <a:gd name="connsiteY20" fmla="*/ 6423602 h 11126596"/>
              <a:gd name="connsiteX21" fmla="*/ 0 w 5264340"/>
              <a:gd name="connsiteY21" fmla="*/ 6234086 h 11126596"/>
              <a:gd name="connsiteX22" fmla="*/ 0 w 5264340"/>
              <a:gd name="connsiteY22" fmla="*/ 718167 h 11126596"/>
              <a:gd name="connsiteX23" fmla="*/ 1697 w 5264340"/>
              <a:gd name="connsiteY23" fmla="*/ 646683 h 11126596"/>
              <a:gd name="connsiteX24" fmla="*/ 646380 w 5264340"/>
              <a:gd name="connsiteY24" fmla="*/ 0 h 11126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264340" h="11126596">
                <a:moveTo>
                  <a:pt x="646380" y="0"/>
                </a:moveTo>
                <a:lnTo>
                  <a:pt x="1063726" y="0"/>
                </a:lnTo>
                <a:cubicBezTo>
                  <a:pt x="1109533" y="0"/>
                  <a:pt x="1128194" y="6650"/>
                  <a:pt x="1143463" y="21612"/>
                </a:cubicBezTo>
                <a:cubicBezTo>
                  <a:pt x="1160428" y="38236"/>
                  <a:pt x="1170607" y="58185"/>
                  <a:pt x="1170607" y="96421"/>
                </a:cubicBezTo>
                <a:cubicBezTo>
                  <a:pt x="1170607" y="304224"/>
                  <a:pt x="1299544" y="422256"/>
                  <a:pt x="1538755" y="422256"/>
                </a:cubicBezTo>
                <a:lnTo>
                  <a:pt x="3732371" y="422256"/>
                </a:lnTo>
                <a:cubicBezTo>
                  <a:pt x="3969886" y="422256"/>
                  <a:pt x="4098822" y="304224"/>
                  <a:pt x="4098822" y="96421"/>
                </a:cubicBezTo>
                <a:cubicBezTo>
                  <a:pt x="4098822" y="58185"/>
                  <a:pt x="4109002" y="38236"/>
                  <a:pt x="4125967" y="21612"/>
                </a:cubicBezTo>
                <a:cubicBezTo>
                  <a:pt x="4141236" y="6650"/>
                  <a:pt x="4159898" y="0"/>
                  <a:pt x="4207400" y="0"/>
                </a:cubicBezTo>
                <a:lnTo>
                  <a:pt x="4623051" y="0"/>
                </a:lnTo>
                <a:cubicBezTo>
                  <a:pt x="5033612" y="0"/>
                  <a:pt x="5264340" y="204478"/>
                  <a:pt x="5264340" y="646683"/>
                </a:cubicBezTo>
                <a:cubicBezTo>
                  <a:pt x="5264340" y="658320"/>
                  <a:pt x="5264340" y="706530"/>
                  <a:pt x="5264340" y="718167"/>
                </a:cubicBezTo>
                <a:lnTo>
                  <a:pt x="5264340" y="6234086"/>
                </a:lnTo>
                <a:lnTo>
                  <a:pt x="5264340" y="6423602"/>
                </a:lnTo>
                <a:lnTo>
                  <a:pt x="5264340" y="10408429"/>
                </a:lnTo>
                <a:cubicBezTo>
                  <a:pt x="5264340" y="10420066"/>
                  <a:pt x="5264340" y="10468277"/>
                  <a:pt x="5264340" y="10479914"/>
                </a:cubicBezTo>
                <a:cubicBezTo>
                  <a:pt x="5264340" y="10922118"/>
                  <a:pt x="5033612" y="11126596"/>
                  <a:pt x="4623051" y="11126596"/>
                </a:cubicBezTo>
                <a:lnTo>
                  <a:pt x="646380" y="11126596"/>
                </a:lnTo>
                <a:cubicBezTo>
                  <a:pt x="237515" y="11126596"/>
                  <a:pt x="1697" y="10922118"/>
                  <a:pt x="1697" y="10479914"/>
                </a:cubicBezTo>
                <a:cubicBezTo>
                  <a:pt x="1697" y="10468277"/>
                  <a:pt x="0" y="10420066"/>
                  <a:pt x="0" y="10408429"/>
                </a:cubicBezTo>
                <a:lnTo>
                  <a:pt x="0" y="6423602"/>
                </a:lnTo>
                <a:lnTo>
                  <a:pt x="0" y="6234086"/>
                </a:lnTo>
                <a:lnTo>
                  <a:pt x="0" y="718167"/>
                </a:lnTo>
                <a:cubicBezTo>
                  <a:pt x="0" y="706530"/>
                  <a:pt x="1697" y="658320"/>
                  <a:pt x="1697" y="646683"/>
                </a:cubicBezTo>
                <a:cubicBezTo>
                  <a:pt x="1697" y="204478"/>
                  <a:pt x="237515" y="0"/>
                  <a:pt x="64638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2" name="Picture Placeholder 31">
            <a:extLst>
              <a:ext uri="{FF2B5EF4-FFF2-40B4-BE49-F238E27FC236}">
                <a16:creationId xmlns:a16="http://schemas.microsoft.com/office/drawing/2014/main" id="{CD7744E6-5E97-8E4B-B755-926C96EED80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235754" y="1616567"/>
            <a:ext cx="1945814" cy="4111559"/>
          </a:xfrm>
          <a:custGeom>
            <a:avLst/>
            <a:gdLst>
              <a:gd name="connsiteX0" fmla="*/ 646380 w 5264340"/>
              <a:gd name="connsiteY0" fmla="*/ 0 h 11126596"/>
              <a:gd name="connsiteX1" fmla="*/ 1063726 w 5264340"/>
              <a:gd name="connsiteY1" fmla="*/ 0 h 11126596"/>
              <a:gd name="connsiteX2" fmla="*/ 1143463 w 5264340"/>
              <a:gd name="connsiteY2" fmla="*/ 21612 h 11126596"/>
              <a:gd name="connsiteX3" fmla="*/ 1170607 w 5264340"/>
              <a:gd name="connsiteY3" fmla="*/ 96421 h 11126596"/>
              <a:gd name="connsiteX4" fmla="*/ 1538755 w 5264340"/>
              <a:gd name="connsiteY4" fmla="*/ 422256 h 11126596"/>
              <a:gd name="connsiteX5" fmla="*/ 3732371 w 5264340"/>
              <a:gd name="connsiteY5" fmla="*/ 422256 h 11126596"/>
              <a:gd name="connsiteX6" fmla="*/ 4098822 w 5264340"/>
              <a:gd name="connsiteY6" fmla="*/ 96421 h 11126596"/>
              <a:gd name="connsiteX7" fmla="*/ 4125967 w 5264340"/>
              <a:gd name="connsiteY7" fmla="*/ 21612 h 11126596"/>
              <a:gd name="connsiteX8" fmla="*/ 4207400 w 5264340"/>
              <a:gd name="connsiteY8" fmla="*/ 0 h 11126596"/>
              <a:gd name="connsiteX9" fmla="*/ 4623051 w 5264340"/>
              <a:gd name="connsiteY9" fmla="*/ 0 h 11126596"/>
              <a:gd name="connsiteX10" fmla="*/ 5264340 w 5264340"/>
              <a:gd name="connsiteY10" fmla="*/ 646683 h 11126596"/>
              <a:gd name="connsiteX11" fmla="*/ 5264340 w 5264340"/>
              <a:gd name="connsiteY11" fmla="*/ 718167 h 11126596"/>
              <a:gd name="connsiteX12" fmla="*/ 5264340 w 5264340"/>
              <a:gd name="connsiteY12" fmla="*/ 6234086 h 11126596"/>
              <a:gd name="connsiteX13" fmla="*/ 5264340 w 5264340"/>
              <a:gd name="connsiteY13" fmla="*/ 6423602 h 11126596"/>
              <a:gd name="connsiteX14" fmla="*/ 5264340 w 5264340"/>
              <a:gd name="connsiteY14" fmla="*/ 10408429 h 11126596"/>
              <a:gd name="connsiteX15" fmla="*/ 5264340 w 5264340"/>
              <a:gd name="connsiteY15" fmla="*/ 10479914 h 11126596"/>
              <a:gd name="connsiteX16" fmla="*/ 4623051 w 5264340"/>
              <a:gd name="connsiteY16" fmla="*/ 11126596 h 11126596"/>
              <a:gd name="connsiteX17" fmla="*/ 646380 w 5264340"/>
              <a:gd name="connsiteY17" fmla="*/ 11126596 h 11126596"/>
              <a:gd name="connsiteX18" fmla="*/ 1697 w 5264340"/>
              <a:gd name="connsiteY18" fmla="*/ 10479914 h 11126596"/>
              <a:gd name="connsiteX19" fmla="*/ 0 w 5264340"/>
              <a:gd name="connsiteY19" fmla="*/ 10408429 h 11126596"/>
              <a:gd name="connsiteX20" fmla="*/ 0 w 5264340"/>
              <a:gd name="connsiteY20" fmla="*/ 6423602 h 11126596"/>
              <a:gd name="connsiteX21" fmla="*/ 0 w 5264340"/>
              <a:gd name="connsiteY21" fmla="*/ 6234086 h 11126596"/>
              <a:gd name="connsiteX22" fmla="*/ 0 w 5264340"/>
              <a:gd name="connsiteY22" fmla="*/ 718167 h 11126596"/>
              <a:gd name="connsiteX23" fmla="*/ 1697 w 5264340"/>
              <a:gd name="connsiteY23" fmla="*/ 646683 h 11126596"/>
              <a:gd name="connsiteX24" fmla="*/ 646380 w 5264340"/>
              <a:gd name="connsiteY24" fmla="*/ 0 h 11126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264340" h="11126596">
                <a:moveTo>
                  <a:pt x="646380" y="0"/>
                </a:moveTo>
                <a:lnTo>
                  <a:pt x="1063726" y="0"/>
                </a:lnTo>
                <a:cubicBezTo>
                  <a:pt x="1109533" y="0"/>
                  <a:pt x="1128194" y="6650"/>
                  <a:pt x="1143463" y="21612"/>
                </a:cubicBezTo>
                <a:cubicBezTo>
                  <a:pt x="1160428" y="38236"/>
                  <a:pt x="1170607" y="58185"/>
                  <a:pt x="1170607" y="96421"/>
                </a:cubicBezTo>
                <a:cubicBezTo>
                  <a:pt x="1170607" y="304224"/>
                  <a:pt x="1299544" y="422256"/>
                  <a:pt x="1538755" y="422256"/>
                </a:cubicBezTo>
                <a:lnTo>
                  <a:pt x="3732371" y="422256"/>
                </a:lnTo>
                <a:cubicBezTo>
                  <a:pt x="3969886" y="422256"/>
                  <a:pt x="4098822" y="304224"/>
                  <a:pt x="4098822" y="96421"/>
                </a:cubicBezTo>
                <a:cubicBezTo>
                  <a:pt x="4098822" y="58185"/>
                  <a:pt x="4109002" y="38236"/>
                  <a:pt x="4125967" y="21612"/>
                </a:cubicBezTo>
                <a:cubicBezTo>
                  <a:pt x="4141236" y="6650"/>
                  <a:pt x="4159898" y="0"/>
                  <a:pt x="4207400" y="0"/>
                </a:cubicBezTo>
                <a:lnTo>
                  <a:pt x="4623051" y="0"/>
                </a:lnTo>
                <a:cubicBezTo>
                  <a:pt x="5033612" y="0"/>
                  <a:pt x="5264340" y="204478"/>
                  <a:pt x="5264340" y="646683"/>
                </a:cubicBezTo>
                <a:cubicBezTo>
                  <a:pt x="5264340" y="658320"/>
                  <a:pt x="5264340" y="706530"/>
                  <a:pt x="5264340" y="718167"/>
                </a:cubicBezTo>
                <a:lnTo>
                  <a:pt x="5264340" y="6234086"/>
                </a:lnTo>
                <a:lnTo>
                  <a:pt x="5264340" y="6423602"/>
                </a:lnTo>
                <a:lnTo>
                  <a:pt x="5264340" y="10408429"/>
                </a:lnTo>
                <a:cubicBezTo>
                  <a:pt x="5264340" y="10420066"/>
                  <a:pt x="5264340" y="10468277"/>
                  <a:pt x="5264340" y="10479914"/>
                </a:cubicBezTo>
                <a:cubicBezTo>
                  <a:pt x="5264340" y="10922118"/>
                  <a:pt x="5033612" y="11126596"/>
                  <a:pt x="4623051" y="11126596"/>
                </a:cubicBezTo>
                <a:lnTo>
                  <a:pt x="646380" y="11126596"/>
                </a:lnTo>
                <a:cubicBezTo>
                  <a:pt x="237515" y="11126596"/>
                  <a:pt x="1697" y="10922118"/>
                  <a:pt x="1697" y="10479914"/>
                </a:cubicBezTo>
                <a:cubicBezTo>
                  <a:pt x="1697" y="10468277"/>
                  <a:pt x="0" y="10420066"/>
                  <a:pt x="0" y="10408429"/>
                </a:cubicBezTo>
                <a:lnTo>
                  <a:pt x="0" y="6423602"/>
                </a:lnTo>
                <a:lnTo>
                  <a:pt x="0" y="6234086"/>
                </a:lnTo>
                <a:lnTo>
                  <a:pt x="0" y="718167"/>
                </a:lnTo>
                <a:cubicBezTo>
                  <a:pt x="0" y="706530"/>
                  <a:pt x="1697" y="658320"/>
                  <a:pt x="1697" y="646683"/>
                </a:cubicBezTo>
                <a:cubicBezTo>
                  <a:pt x="1697" y="204478"/>
                  <a:pt x="237515" y="0"/>
                  <a:pt x="64638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702746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833251" y="2099608"/>
            <a:ext cx="2528229" cy="337981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394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D9DD6903-31DD-5348-931E-827644FF87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99169" y="-174171"/>
            <a:ext cx="12590339" cy="720634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32033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449316" y="2114606"/>
            <a:ext cx="3626150" cy="22663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9F26F332-9E25-204C-8598-BF8CF2B0FCC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173347" y="2114606"/>
            <a:ext cx="3626150" cy="22663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3AAD7DC8-2A9C-894E-AAA3-65F437BF6B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825346" y="1769693"/>
            <a:ext cx="4586924" cy="28668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79890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1">
            <a:extLst>
              <a:ext uri="{FF2B5EF4-FFF2-40B4-BE49-F238E27FC236}">
                <a16:creationId xmlns:a16="http://schemas.microsoft.com/office/drawing/2014/main" id="{03EDEDA6-202B-0B4F-8457-706A656C5A9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71886" y="1651649"/>
            <a:ext cx="1945814" cy="4111559"/>
          </a:xfrm>
          <a:custGeom>
            <a:avLst/>
            <a:gdLst>
              <a:gd name="connsiteX0" fmla="*/ 646380 w 5264340"/>
              <a:gd name="connsiteY0" fmla="*/ 0 h 11126596"/>
              <a:gd name="connsiteX1" fmla="*/ 1063726 w 5264340"/>
              <a:gd name="connsiteY1" fmla="*/ 0 h 11126596"/>
              <a:gd name="connsiteX2" fmla="*/ 1143463 w 5264340"/>
              <a:gd name="connsiteY2" fmla="*/ 21612 h 11126596"/>
              <a:gd name="connsiteX3" fmla="*/ 1170607 w 5264340"/>
              <a:gd name="connsiteY3" fmla="*/ 96421 h 11126596"/>
              <a:gd name="connsiteX4" fmla="*/ 1538755 w 5264340"/>
              <a:gd name="connsiteY4" fmla="*/ 422256 h 11126596"/>
              <a:gd name="connsiteX5" fmla="*/ 3732371 w 5264340"/>
              <a:gd name="connsiteY5" fmla="*/ 422256 h 11126596"/>
              <a:gd name="connsiteX6" fmla="*/ 4098822 w 5264340"/>
              <a:gd name="connsiteY6" fmla="*/ 96421 h 11126596"/>
              <a:gd name="connsiteX7" fmla="*/ 4125967 w 5264340"/>
              <a:gd name="connsiteY7" fmla="*/ 21612 h 11126596"/>
              <a:gd name="connsiteX8" fmla="*/ 4207400 w 5264340"/>
              <a:gd name="connsiteY8" fmla="*/ 0 h 11126596"/>
              <a:gd name="connsiteX9" fmla="*/ 4623051 w 5264340"/>
              <a:gd name="connsiteY9" fmla="*/ 0 h 11126596"/>
              <a:gd name="connsiteX10" fmla="*/ 5264340 w 5264340"/>
              <a:gd name="connsiteY10" fmla="*/ 646683 h 11126596"/>
              <a:gd name="connsiteX11" fmla="*/ 5264340 w 5264340"/>
              <a:gd name="connsiteY11" fmla="*/ 718167 h 11126596"/>
              <a:gd name="connsiteX12" fmla="*/ 5264340 w 5264340"/>
              <a:gd name="connsiteY12" fmla="*/ 6234086 h 11126596"/>
              <a:gd name="connsiteX13" fmla="*/ 5264340 w 5264340"/>
              <a:gd name="connsiteY13" fmla="*/ 6423602 h 11126596"/>
              <a:gd name="connsiteX14" fmla="*/ 5264340 w 5264340"/>
              <a:gd name="connsiteY14" fmla="*/ 10408429 h 11126596"/>
              <a:gd name="connsiteX15" fmla="*/ 5264340 w 5264340"/>
              <a:gd name="connsiteY15" fmla="*/ 10479914 h 11126596"/>
              <a:gd name="connsiteX16" fmla="*/ 4623051 w 5264340"/>
              <a:gd name="connsiteY16" fmla="*/ 11126596 h 11126596"/>
              <a:gd name="connsiteX17" fmla="*/ 646380 w 5264340"/>
              <a:gd name="connsiteY17" fmla="*/ 11126596 h 11126596"/>
              <a:gd name="connsiteX18" fmla="*/ 1697 w 5264340"/>
              <a:gd name="connsiteY18" fmla="*/ 10479914 h 11126596"/>
              <a:gd name="connsiteX19" fmla="*/ 0 w 5264340"/>
              <a:gd name="connsiteY19" fmla="*/ 10408429 h 11126596"/>
              <a:gd name="connsiteX20" fmla="*/ 0 w 5264340"/>
              <a:gd name="connsiteY20" fmla="*/ 6423602 h 11126596"/>
              <a:gd name="connsiteX21" fmla="*/ 0 w 5264340"/>
              <a:gd name="connsiteY21" fmla="*/ 6234086 h 11126596"/>
              <a:gd name="connsiteX22" fmla="*/ 0 w 5264340"/>
              <a:gd name="connsiteY22" fmla="*/ 718167 h 11126596"/>
              <a:gd name="connsiteX23" fmla="*/ 1697 w 5264340"/>
              <a:gd name="connsiteY23" fmla="*/ 646683 h 11126596"/>
              <a:gd name="connsiteX24" fmla="*/ 646380 w 5264340"/>
              <a:gd name="connsiteY24" fmla="*/ 0 h 11126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264340" h="11126596">
                <a:moveTo>
                  <a:pt x="646380" y="0"/>
                </a:moveTo>
                <a:lnTo>
                  <a:pt x="1063726" y="0"/>
                </a:lnTo>
                <a:cubicBezTo>
                  <a:pt x="1109533" y="0"/>
                  <a:pt x="1128194" y="6650"/>
                  <a:pt x="1143463" y="21612"/>
                </a:cubicBezTo>
                <a:cubicBezTo>
                  <a:pt x="1160428" y="38236"/>
                  <a:pt x="1170607" y="58185"/>
                  <a:pt x="1170607" y="96421"/>
                </a:cubicBezTo>
                <a:cubicBezTo>
                  <a:pt x="1170607" y="304224"/>
                  <a:pt x="1299544" y="422256"/>
                  <a:pt x="1538755" y="422256"/>
                </a:cubicBezTo>
                <a:lnTo>
                  <a:pt x="3732371" y="422256"/>
                </a:lnTo>
                <a:cubicBezTo>
                  <a:pt x="3969886" y="422256"/>
                  <a:pt x="4098822" y="304224"/>
                  <a:pt x="4098822" y="96421"/>
                </a:cubicBezTo>
                <a:cubicBezTo>
                  <a:pt x="4098822" y="58185"/>
                  <a:pt x="4109002" y="38236"/>
                  <a:pt x="4125967" y="21612"/>
                </a:cubicBezTo>
                <a:cubicBezTo>
                  <a:pt x="4141236" y="6650"/>
                  <a:pt x="4159898" y="0"/>
                  <a:pt x="4207400" y="0"/>
                </a:cubicBezTo>
                <a:lnTo>
                  <a:pt x="4623051" y="0"/>
                </a:lnTo>
                <a:cubicBezTo>
                  <a:pt x="5033612" y="0"/>
                  <a:pt x="5264340" y="204478"/>
                  <a:pt x="5264340" y="646683"/>
                </a:cubicBezTo>
                <a:cubicBezTo>
                  <a:pt x="5264340" y="658320"/>
                  <a:pt x="5264340" y="706530"/>
                  <a:pt x="5264340" y="718167"/>
                </a:cubicBezTo>
                <a:lnTo>
                  <a:pt x="5264340" y="6234086"/>
                </a:lnTo>
                <a:lnTo>
                  <a:pt x="5264340" y="6423602"/>
                </a:lnTo>
                <a:lnTo>
                  <a:pt x="5264340" y="10408429"/>
                </a:lnTo>
                <a:cubicBezTo>
                  <a:pt x="5264340" y="10420066"/>
                  <a:pt x="5264340" y="10468277"/>
                  <a:pt x="5264340" y="10479914"/>
                </a:cubicBezTo>
                <a:cubicBezTo>
                  <a:pt x="5264340" y="10922118"/>
                  <a:pt x="5033612" y="11126596"/>
                  <a:pt x="4623051" y="11126596"/>
                </a:cubicBezTo>
                <a:lnTo>
                  <a:pt x="646380" y="11126596"/>
                </a:lnTo>
                <a:cubicBezTo>
                  <a:pt x="237515" y="11126596"/>
                  <a:pt x="1697" y="10922118"/>
                  <a:pt x="1697" y="10479914"/>
                </a:cubicBezTo>
                <a:cubicBezTo>
                  <a:pt x="1697" y="10468277"/>
                  <a:pt x="0" y="10420066"/>
                  <a:pt x="0" y="10408429"/>
                </a:cubicBezTo>
                <a:lnTo>
                  <a:pt x="0" y="6423602"/>
                </a:lnTo>
                <a:lnTo>
                  <a:pt x="0" y="6234086"/>
                </a:lnTo>
                <a:lnTo>
                  <a:pt x="0" y="718167"/>
                </a:lnTo>
                <a:cubicBezTo>
                  <a:pt x="0" y="706530"/>
                  <a:pt x="1697" y="658320"/>
                  <a:pt x="1697" y="646683"/>
                </a:cubicBezTo>
                <a:cubicBezTo>
                  <a:pt x="1697" y="204478"/>
                  <a:pt x="237515" y="0"/>
                  <a:pt x="64638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575569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739F3300-101E-CC40-A007-9C92666DAEE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99169" y="2432304"/>
            <a:ext cx="12590339" cy="459986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21395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icture Placeholder 18">
            <a:extLst>
              <a:ext uri="{FF2B5EF4-FFF2-40B4-BE49-F238E27FC236}">
                <a16:creationId xmlns:a16="http://schemas.microsoft.com/office/drawing/2014/main" id="{11224CB0-F9E0-437C-86B4-895C27988953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6480636" y="1431517"/>
            <a:ext cx="3994966" cy="3994966"/>
          </a:xfrm>
          <a:custGeom>
            <a:avLst/>
            <a:gdLst>
              <a:gd name="connsiteX0" fmla="*/ 1550269 w 3100540"/>
              <a:gd name="connsiteY0" fmla="*/ 0 h 3100540"/>
              <a:gd name="connsiteX1" fmla="*/ 1677815 w 3100540"/>
              <a:gd name="connsiteY1" fmla="*/ 52831 h 3100540"/>
              <a:gd name="connsiteX2" fmla="*/ 3047709 w 3100540"/>
              <a:gd name="connsiteY2" fmla="*/ 1422726 h 3100540"/>
              <a:gd name="connsiteX3" fmla="*/ 3047709 w 3100540"/>
              <a:gd name="connsiteY3" fmla="*/ 1677816 h 3100540"/>
              <a:gd name="connsiteX4" fmla="*/ 1677816 w 3100540"/>
              <a:gd name="connsiteY4" fmla="*/ 3047709 h 3100540"/>
              <a:gd name="connsiteX5" fmla="*/ 1422726 w 3100540"/>
              <a:gd name="connsiteY5" fmla="*/ 3047709 h 3100540"/>
              <a:gd name="connsiteX6" fmla="*/ 52831 w 3100540"/>
              <a:gd name="connsiteY6" fmla="*/ 1677814 h 3100540"/>
              <a:gd name="connsiteX7" fmla="*/ 52831 w 3100540"/>
              <a:gd name="connsiteY7" fmla="*/ 1422724 h 3100540"/>
              <a:gd name="connsiteX8" fmla="*/ 1422724 w 3100540"/>
              <a:gd name="connsiteY8" fmla="*/ 52831 h 3100540"/>
              <a:gd name="connsiteX9" fmla="*/ 1550269 w 3100540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0" h="3100540">
                <a:moveTo>
                  <a:pt x="1550269" y="0"/>
                </a:moveTo>
                <a:cubicBezTo>
                  <a:pt x="1596432" y="0"/>
                  <a:pt x="1642594" y="17610"/>
                  <a:pt x="1677815" y="52831"/>
                </a:cubicBezTo>
                <a:lnTo>
                  <a:pt x="3047709" y="1422726"/>
                </a:lnTo>
                <a:cubicBezTo>
                  <a:pt x="3118151" y="1493167"/>
                  <a:pt x="3118151" y="1607375"/>
                  <a:pt x="3047709" y="1677816"/>
                </a:cubicBezTo>
                <a:lnTo>
                  <a:pt x="1677816" y="3047709"/>
                </a:lnTo>
                <a:cubicBezTo>
                  <a:pt x="1607375" y="3118151"/>
                  <a:pt x="1493167" y="3118151"/>
                  <a:pt x="1422726" y="3047709"/>
                </a:cubicBezTo>
                <a:lnTo>
                  <a:pt x="52831" y="1677814"/>
                </a:lnTo>
                <a:cubicBezTo>
                  <a:pt x="-17610" y="1607373"/>
                  <a:pt x="-17610" y="1493166"/>
                  <a:pt x="52831" y="1422724"/>
                </a:cubicBezTo>
                <a:lnTo>
                  <a:pt x="1422724" y="52831"/>
                </a:lnTo>
                <a:cubicBezTo>
                  <a:pt x="1457945" y="17610"/>
                  <a:pt x="1504107" y="0"/>
                  <a:pt x="155026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086" indent="0">
              <a:buNone/>
              <a:defRPr sz="2800"/>
            </a:lvl2pPr>
            <a:lvl3pPr marL="914172" indent="0">
              <a:buNone/>
              <a:defRPr sz="2400"/>
            </a:lvl3pPr>
            <a:lvl4pPr marL="1371257" indent="0">
              <a:buNone/>
              <a:defRPr sz="2000"/>
            </a:lvl4pPr>
            <a:lvl5pPr marL="1828343" indent="0">
              <a:buNone/>
              <a:defRPr sz="2000"/>
            </a:lvl5pPr>
            <a:lvl6pPr marL="2285429" indent="0">
              <a:buNone/>
              <a:defRPr sz="2000"/>
            </a:lvl6pPr>
            <a:lvl7pPr marL="2742514" indent="0">
              <a:buNone/>
              <a:defRPr sz="2000"/>
            </a:lvl7pPr>
            <a:lvl8pPr marL="3199600" indent="0">
              <a:buNone/>
              <a:defRPr sz="2000"/>
            </a:lvl8pPr>
            <a:lvl9pPr marL="3656686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251381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-1"/>
            <a:ext cx="12192000" cy="6857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448" indent="0">
              <a:buNone/>
              <a:defRPr sz="3733"/>
            </a:lvl2pPr>
            <a:lvl3pPr marL="1218895" indent="0">
              <a:buNone/>
              <a:defRPr sz="3199"/>
            </a:lvl3pPr>
            <a:lvl4pPr marL="1828343" indent="0">
              <a:buNone/>
              <a:defRPr sz="2666"/>
            </a:lvl4pPr>
            <a:lvl5pPr marL="2437791" indent="0">
              <a:buNone/>
              <a:defRPr sz="2666"/>
            </a:lvl5pPr>
            <a:lvl6pPr marL="3047238" indent="0">
              <a:buNone/>
              <a:defRPr sz="2666"/>
            </a:lvl6pPr>
            <a:lvl7pPr marL="3656686" indent="0">
              <a:buNone/>
              <a:defRPr sz="2666"/>
            </a:lvl7pPr>
            <a:lvl8pPr marL="4266133" indent="0">
              <a:buNone/>
              <a:defRPr sz="2666"/>
            </a:lvl8pPr>
            <a:lvl9pPr marL="4875581" indent="0">
              <a:buNone/>
              <a:defRPr sz="2666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1576372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1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AB52F9F6-E404-354F-BC62-11ABFB57456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6095999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949704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2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55589566-5AA9-2842-8377-3E9346562E5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706881" y="1715985"/>
            <a:ext cx="6675913" cy="342603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77021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5072" y="914404"/>
            <a:ext cx="10520928" cy="5408741"/>
          </a:xfrm>
          <a:prstGeom prst="rect">
            <a:avLst/>
          </a:prstGeom>
        </p:spPr>
        <p:txBody>
          <a:bodyPr lIns="91429" tIns="45714" rIns="91429" bIns="45714"/>
          <a:lstStyle>
            <a:lvl1pPr>
              <a:defRPr sz="2000">
                <a:latin typeface="Cambria" pitchFamily="18" charset="0"/>
              </a:defRPr>
            </a:lvl1pPr>
            <a:lvl2pPr>
              <a:defRPr sz="1800">
                <a:latin typeface="Cambria" pitchFamily="18" charset="0"/>
              </a:defRPr>
            </a:lvl2pPr>
            <a:lvl3pPr>
              <a:defRPr sz="1800">
                <a:latin typeface="Cambria" pitchFamily="18" charset="0"/>
              </a:defRPr>
            </a:lvl3pPr>
            <a:lvl4pPr>
              <a:defRPr sz="1800">
                <a:latin typeface="Cambria" pitchFamily="18" charset="0"/>
              </a:defRPr>
            </a:lvl4pPr>
            <a:lvl5pPr>
              <a:defRPr sz="1800">
                <a:latin typeface="Cambria" pitchFamily="18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66277000"/>
      </p:ext>
    </p:extLst>
  </p:cSld>
  <p:clrMapOvr>
    <a:masterClrMapping/>
  </p:clrMapOvr>
  <p:transition>
    <p:wipe dir="u"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1_Title only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67"/>
          <p:cNvSpPr txBox="1">
            <a:spLocks noGrp="1"/>
          </p:cNvSpPr>
          <p:nvPr>
            <p:ph type="title"/>
          </p:nvPr>
        </p:nvSpPr>
        <p:spPr>
          <a:xfrm>
            <a:off x="468925" y="283803"/>
            <a:ext cx="10700308" cy="424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  <a:defRPr sz="18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67"/>
          <p:cNvSpPr txBox="1">
            <a:spLocks noGrp="1"/>
          </p:cNvSpPr>
          <p:nvPr>
            <p:ph type="sldNum" idx="12"/>
          </p:nvPr>
        </p:nvSpPr>
        <p:spPr>
          <a:xfrm>
            <a:off x="8966965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38" name="Google Shape;138;p67"/>
          <p:cNvGrpSpPr/>
          <p:nvPr/>
        </p:nvGrpSpPr>
        <p:grpSpPr>
          <a:xfrm>
            <a:off x="11895016" y="-23810"/>
            <a:ext cx="48739" cy="6909407"/>
            <a:chOff x="9664700" y="-23810"/>
            <a:chExt cx="39600" cy="6909406"/>
          </a:xfrm>
        </p:grpSpPr>
        <p:sp>
          <p:nvSpPr>
            <p:cNvPr id="139" name="Google Shape;139;p67"/>
            <p:cNvSpPr/>
            <p:nvPr/>
          </p:nvSpPr>
          <p:spPr>
            <a:xfrm>
              <a:off x="9664700" y="964554"/>
              <a:ext cx="39600" cy="5921042"/>
            </a:xfrm>
            <a:custGeom>
              <a:avLst/>
              <a:gdLst/>
              <a:ahLst/>
              <a:cxnLst/>
              <a:rect l="l" t="t" r="r" b="b"/>
              <a:pathLst>
                <a:path w="9433" h="9996" extrusionOk="0">
                  <a:moveTo>
                    <a:pt x="9433" y="9996"/>
                  </a:moveTo>
                  <a:lnTo>
                    <a:pt x="0" y="9996"/>
                  </a:lnTo>
                  <a:lnTo>
                    <a:pt x="0" y="5"/>
                  </a:lnTo>
                  <a:lnTo>
                    <a:pt x="9433" y="0"/>
                  </a:lnTo>
                  <a:lnTo>
                    <a:pt x="9433" y="9996"/>
                  </a:lnTo>
                  <a:close/>
                </a:path>
              </a:pathLst>
            </a:custGeom>
            <a:solidFill>
              <a:srgbClr val="26479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Calibri"/>
                <a:buNone/>
              </a:pPr>
              <a:endParaRPr sz="13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140;p67"/>
            <p:cNvSpPr/>
            <p:nvPr/>
          </p:nvSpPr>
          <p:spPr>
            <a:xfrm>
              <a:off x="9664700" y="-23810"/>
              <a:ext cx="39600" cy="756000"/>
            </a:xfrm>
            <a:custGeom>
              <a:avLst/>
              <a:gdLst/>
              <a:ahLst/>
              <a:cxnLst/>
              <a:rect l="l" t="t" r="r" b="b"/>
              <a:pathLst>
                <a:path w="58" h="8467" extrusionOk="0">
                  <a:moveTo>
                    <a:pt x="58" y="8467"/>
                  </a:moveTo>
                  <a:lnTo>
                    <a:pt x="0" y="8467"/>
                  </a:lnTo>
                  <a:lnTo>
                    <a:pt x="0" y="82"/>
                  </a:lnTo>
                  <a:lnTo>
                    <a:pt x="58" y="0"/>
                  </a:lnTo>
                  <a:lnTo>
                    <a:pt x="58" y="8467"/>
                  </a:lnTo>
                  <a:close/>
                </a:path>
              </a:pathLst>
            </a:custGeom>
            <a:solidFill>
              <a:srgbClr val="26479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Calibri"/>
                <a:buNone/>
              </a:pPr>
              <a:endParaRPr sz="13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3733010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755904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D9DD6903-31DD-5348-931E-827644FF87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78704" y="-174171"/>
            <a:ext cx="8412466" cy="7206342"/>
          </a:xfrm>
          <a:custGeom>
            <a:avLst/>
            <a:gdLst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0 w 16731340"/>
              <a:gd name="connsiteY3" fmla="*/ 14412684 h 14412684"/>
              <a:gd name="connsiteX4" fmla="*/ 0 w 16731340"/>
              <a:gd name="connsiteY4" fmla="*/ 0 h 14412684"/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4259766 w 16731340"/>
              <a:gd name="connsiteY3" fmla="*/ 14412684 h 14412684"/>
              <a:gd name="connsiteX4" fmla="*/ 0 w 16731340"/>
              <a:gd name="connsiteY4" fmla="*/ 0 h 14412684"/>
              <a:gd name="connsiteX0" fmla="*/ 0 w 16820550"/>
              <a:gd name="connsiteY0" fmla="*/ 22303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22303 h 14412684"/>
              <a:gd name="connsiteX0" fmla="*/ 0 w 16820550"/>
              <a:gd name="connsiteY0" fmla="*/ 0 h 14457288"/>
              <a:gd name="connsiteX1" fmla="*/ 16820550 w 16820550"/>
              <a:gd name="connsiteY1" fmla="*/ 44604 h 14457288"/>
              <a:gd name="connsiteX2" fmla="*/ 16820550 w 16820550"/>
              <a:gd name="connsiteY2" fmla="*/ 14457288 h 14457288"/>
              <a:gd name="connsiteX3" fmla="*/ 4348976 w 16820550"/>
              <a:gd name="connsiteY3" fmla="*/ 14457288 h 14457288"/>
              <a:gd name="connsiteX4" fmla="*/ 0 w 16820550"/>
              <a:gd name="connsiteY4" fmla="*/ 0 h 14457288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1 h 14412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20550" h="14412684">
                <a:moveTo>
                  <a:pt x="0" y="1"/>
                </a:moveTo>
                <a:lnTo>
                  <a:pt x="16820550" y="0"/>
                </a:lnTo>
                <a:lnTo>
                  <a:pt x="16820550" y="14412684"/>
                </a:lnTo>
                <a:lnTo>
                  <a:pt x="4348976" y="14412684"/>
                </a:lnTo>
                <a:lnTo>
                  <a:pt x="0" y="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76010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7/19/2022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12700">
              <a:spcBef>
                <a:spcPts val="100"/>
              </a:spcBef>
            </a:pPr>
            <a:r>
              <a:rPr lang="en-IN"/>
              <a:t>1</a:t>
            </a:r>
            <a:fld id="{81D60167-4931-47E6-BA6A-407CBD079E47}" type="slidenum">
              <a:rPr smtClean="0"/>
              <a:pPr marL="12700">
                <a:spcBef>
                  <a:spcPts val="100"/>
                </a:spcBef>
              </a:pPr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8572671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D7DB7D-8472-4922-A0A9-F7E01A68BBF5}" type="datetimeFigureOut">
              <a:rPr lang="en-US" smtClean="0"/>
              <a:pPr/>
              <a:t>7/19/2022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6050C-2909-4A0E-A0FD-E4BD264B8FC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01612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76781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7CF4C-AC9E-42DB-B501-89FB695AEE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736F86-7564-49AB-815D-6DDB5AE3D6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EF8B29-114E-4A5F-96D6-DD977F62A8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4DA5C-736D-4FD3-B6E6-B2D11C9C45E3}" type="datetimeFigureOut">
              <a:rPr lang="en-IN" smtClean="0"/>
              <a:t>19-07-2022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BDB60-A440-477D-A24C-537F218959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45320D-A222-4982-A837-9DC0EFA190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9AF9E-ED51-4F62-9170-29965199767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4113757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108218-5E7F-42D0-A9A2-7F8AF4761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7BAE2F-EAB7-44B5-B2D7-205D3B836D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21F603-B47B-429B-89C8-8403DF0A8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4DA5C-736D-4FD3-B6E6-B2D11C9C45E3}" type="datetimeFigureOut">
              <a:rPr lang="en-IN" smtClean="0"/>
              <a:t>19-07-2022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A15D45-F7F0-48BB-AD31-09C496B606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052B19-1566-4DF3-A92F-8577B1981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9AF9E-ED51-4F62-9170-29965199767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3658880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7C361-A8F1-4948-94F3-D0412C5885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514ADF-B0C4-4D84-8D68-FFCB1BC4F2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DA4D9B-86B8-4311-B6D9-49113BE078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4DA5C-736D-4FD3-B6E6-B2D11C9C45E3}" type="datetimeFigureOut">
              <a:rPr lang="en-IN" smtClean="0"/>
              <a:t>19-07-2022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B700A1-42D3-43A2-BF96-3A30E23358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04770E-8064-42C9-8BE7-9D99138EA6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9AF9E-ED51-4F62-9170-29965199767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6915178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FF02F-F57B-44D5-A152-A85EA458F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3638DA2-8BE1-4165-863B-9C0603B154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4DA5C-736D-4FD3-B6E6-B2D11C9C45E3}" type="datetimeFigureOut">
              <a:rPr lang="en-IN" smtClean="0"/>
              <a:t>19-07-2022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69DDE7-F775-4E50-9171-53F30B88D0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991457-C00C-41BC-92DF-D88224599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9AF9E-ED51-4F62-9170-29965199767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6266727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C1A85F3E-2CF6-9E46-AE01-96E27850575D}"/>
              </a:ext>
            </a:extLst>
          </p:cNvPr>
          <p:cNvSpPr txBox="1">
            <a:spLocks/>
          </p:cNvSpPr>
          <p:nvPr userDrawn="1"/>
        </p:nvSpPr>
        <p:spPr>
          <a:xfrm>
            <a:off x="4320462" y="6408739"/>
            <a:ext cx="3431899" cy="30488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and Confidential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3EA0CF45-0B24-394D-8134-22C65E72D591}"/>
              </a:ext>
            </a:extLst>
          </p:cNvPr>
          <p:cNvSpPr txBox="1">
            <a:spLocks/>
          </p:cNvSpPr>
          <p:nvPr userDrawn="1"/>
        </p:nvSpPr>
        <p:spPr>
          <a:xfrm>
            <a:off x="10849294" y="6408739"/>
            <a:ext cx="1067078" cy="1825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6F68F43-4567-4CB0-B00D-7267D614B448}" type="slidenum">
              <a:rPr lang="en-US" sz="140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4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4FBA1CD0-DC43-5542-B28E-D985E1AF9A7D}"/>
              </a:ext>
            </a:extLst>
          </p:cNvPr>
          <p:cNvSpPr/>
          <p:nvPr userDrawn="1"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17"/>
            <a:endParaRPr lang="en-US">
              <a:solidFill>
                <a:srgbClr val="FFFFFF"/>
              </a:solidFill>
              <a:latin typeface="Arial" panose="020B060402020202020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4539BE-18A6-1948-BE82-02455FBCC53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24215" y="338345"/>
            <a:ext cx="892157" cy="791393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5E39C373-21EA-5D42-A674-B1D80B4D9D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5321" y="495335"/>
            <a:ext cx="10515600" cy="640714"/>
          </a:xfrm>
        </p:spPr>
        <p:txBody>
          <a:bodyPr>
            <a:normAutofit/>
          </a:bodyPr>
          <a:lstStyle>
            <a:lvl1pPr>
              <a:defRPr sz="2200" b="1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7155877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8A0B3D1-6D24-E84B-A897-3DBF802B03E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24215" y="338345"/>
            <a:ext cx="892157" cy="791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24186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D9DD6903-31DD-5348-931E-827644FF87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99169" y="-174171"/>
            <a:ext cx="12590339" cy="720634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6405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8">
            <a:extLst>
              <a:ext uri="{FF2B5EF4-FFF2-40B4-BE49-F238E27FC236}">
                <a16:creationId xmlns:a16="http://schemas.microsoft.com/office/drawing/2014/main" id="{C50EFD41-8159-9E40-A592-47434D5388E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99169" y="-174171"/>
            <a:ext cx="12590339" cy="428897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9633AE-06B4-F14F-9BED-A96D818DBCD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15840" y="4367129"/>
            <a:ext cx="10421727" cy="2166019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12C82B8-F8E3-F24F-9F7F-9C77F3F65419}"/>
              </a:ext>
            </a:extLst>
          </p:cNvPr>
          <p:cNvGrpSpPr/>
          <p:nvPr userDrawn="1"/>
        </p:nvGrpSpPr>
        <p:grpSpPr>
          <a:xfrm>
            <a:off x="1588" y="5677469"/>
            <a:ext cx="12190412" cy="1180532"/>
            <a:chOff x="1588" y="5463896"/>
            <a:chExt cx="12188825" cy="139410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9C24721-E3D4-9449-8610-E6790F42B71A}"/>
                </a:ext>
              </a:extLst>
            </p:cNvPr>
            <p:cNvSpPr/>
            <p:nvPr/>
          </p:nvSpPr>
          <p:spPr>
            <a:xfrm rot="10800000" flipH="1">
              <a:off x="1588" y="5879805"/>
              <a:ext cx="12188825" cy="978196"/>
            </a:xfrm>
            <a:prstGeom prst="rect">
              <a:avLst/>
            </a:prstGeom>
            <a:gradFill flip="none" rotWithShape="1">
              <a:gsLst>
                <a:gs pos="57000">
                  <a:srgbClr val="25B6C2"/>
                </a:gs>
                <a:gs pos="100000">
                  <a:srgbClr val="0692DB"/>
                </a:gs>
              </a:gsLst>
              <a:lin ang="27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217"/>
              <a:endParaRPr lang="en-US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0E99E632-B448-244C-9DF4-E27336A53A3B}"/>
                </a:ext>
              </a:extLst>
            </p:cNvPr>
            <p:cNvSpPr/>
            <p:nvPr/>
          </p:nvSpPr>
          <p:spPr>
            <a:xfrm rot="10800000" flipH="1">
              <a:off x="1588" y="5463896"/>
              <a:ext cx="5150072" cy="415909"/>
            </a:xfrm>
            <a:custGeom>
              <a:avLst/>
              <a:gdLst>
                <a:gd name="connsiteX0" fmla="*/ 10300143 w 10300143"/>
                <a:gd name="connsiteY0" fmla="*/ 0 h 1254642"/>
                <a:gd name="connsiteX1" fmla="*/ 0 w 10300143"/>
                <a:gd name="connsiteY1" fmla="*/ 0 h 1254642"/>
                <a:gd name="connsiteX2" fmla="*/ 0 w 10300143"/>
                <a:gd name="connsiteY2" fmla="*/ 1254642 h 1254642"/>
                <a:gd name="connsiteX3" fmla="*/ 9986483 w 10300143"/>
                <a:gd name="connsiteY3" fmla="*/ 1254642 h 1254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300143" h="1254642">
                  <a:moveTo>
                    <a:pt x="10300143" y="0"/>
                  </a:moveTo>
                  <a:lnTo>
                    <a:pt x="0" y="0"/>
                  </a:lnTo>
                  <a:lnTo>
                    <a:pt x="0" y="1254642"/>
                  </a:lnTo>
                  <a:lnTo>
                    <a:pt x="9986483" y="1254642"/>
                  </a:lnTo>
                  <a:close/>
                </a:path>
              </a:pathLst>
            </a:custGeom>
            <a:solidFill>
              <a:srgbClr val="25B5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17"/>
              <a:endParaRPr lang="en-US">
                <a:solidFill>
                  <a:srgbClr val="FFFFFF"/>
                </a:solidFill>
                <a:latin typeface="Arial" panose="020B060402020202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9067778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D9DD6903-31DD-5348-931E-827644FF87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78704" y="-174171"/>
            <a:ext cx="8412466" cy="7206342"/>
          </a:xfrm>
          <a:custGeom>
            <a:avLst/>
            <a:gdLst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0 w 16731340"/>
              <a:gd name="connsiteY3" fmla="*/ 14412684 h 14412684"/>
              <a:gd name="connsiteX4" fmla="*/ 0 w 16731340"/>
              <a:gd name="connsiteY4" fmla="*/ 0 h 14412684"/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4259766 w 16731340"/>
              <a:gd name="connsiteY3" fmla="*/ 14412684 h 14412684"/>
              <a:gd name="connsiteX4" fmla="*/ 0 w 16731340"/>
              <a:gd name="connsiteY4" fmla="*/ 0 h 14412684"/>
              <a:gd name="connsiteX0" fmla="*/ 0 w 16820550"/>
              <a:gd name="connsiteY0" fmla="*/ 22303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22303 h 14412684"/>
              <a:gd name="connsiteX0" fmla="*/ 0 w 16820550"/>
              <a:gd name="connsiteY0" fmla="*/ 0 h 14457288"/>
              <a:gd name="connsiteX1" fmla="*/ 16820550 w 16820550"/>
              <a:gd name="connsiteY1" fmla="*/ 44604 h 14457288"/>
              <a:gd name="connsiteX2" fmla="*/ 16820550 w 16820550"/>
              <a:gd name="connsiteY2" fmla="*/ 14457288 h 14457288"/>
              <a:gd name="connsiteX3" fmla="*/ 4348976 w 16820550"/>
              <a:gd name="connsiteY3" fmla="*/ 14457288 h 14457288"/>
              <a:gd name="connsiteX4" fmla="*/ 0 w 16820550"/>
              <a:gd name="connsiteY4" fmla="*/ 0 h 14457288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1 h 14412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20550" h="14412684">
                <a:moveTo>
                  <a:pt x="0" y="1"/>
                </a:moveTo>
                <a:lnTo>
                  <a:pt x="16820550" y="0"/>
                </a:lnTo>
                <a:lnTo>
                  <a:pt x="16820550" y="14412684"/>
                </a:lnTo>
                <a:lnTo>
                  <a:pt x="4348976" y="14412684"/>
                </a:lnTo>
                <a:lnTo>
                  <a:pt x="0" y="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87764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8">
            <a:extLst>
              <a:ext uri="{FF2B5EF4-FFF2-40B4-BE49-F238E27FC236}">
                <a16:creationId xmlns:a16="http://schemas.microsoft.com/office/drawing/2014/main" id="{C50EFD41-8159-9E40-A592-47434D5388E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99169" y="-174171"/>
            <a:ext cx="12590339" cy="428897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9633AE-06B4-F14F-9BED-A96D818DBCD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15840" y="4367129"/>
            <a:ext cx="10421727" cy="2166019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9608185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CD0E04D6-3064-E641-BC33-6BD331FF365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76130" y="2940877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D3BB37AB-D80B-564A-AEE5-51984972F81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492911" y="1447800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58F77852-CC01-1640-82DF-AA20A8B6C76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309129" y="1447800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9A89E061-A513-234D-AAEF-ED53D9AC6B97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492911" y="4433954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4" name="Picture Placeholder 8">
            <a:extLst>
              <a:ext uri="{FF2B5EF4-FFF2-40B4-BE49-F238E27FC236}">
                <a16:creationId xmlns:a16="http://schemas.microsoft.com/office/drawing/2014/main" id="{A3E4AFE6-9E6D-204C-B9FB-00F6A19A883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309129" y="4433954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5" name="Picture Placeholder 8">
            <a:extLst>
              <a:ext uri="{FF2B5EF4-FFF2-40B4-BE49-F238E27FC236}">
                <a16:creationId xmlns:a16="http://schemas.microsoft.com/office/drawing/2014/main" id="{FCFE32ED-AC96-3C4A-B326-33CCEFA1FABC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7225909" y="2940877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66299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CD0E04D6-3064-E641-BC33-6BD331FF365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237975" y="4303749"/>
            <a:ext cx="1333651" cy="133330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447BAA65-1B4A-A84C-82BC-18D2CD55E8D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457115" y="3122288"/>
            <a:ext cx="1333651" cy="133330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D1C5C190-CA98-F74D-88C0-C78EEFE639A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624057" y="1959965"/>
            <a:ext cx="1333651" cy="133330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E379F096-E912-FA48-988A-AFE6909D1C0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790998" y="784547"/>
            <a:ext cx="1333651" cy="133330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342563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9115BB40-9CA9-3843-9468-FEC322EBE98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99169" y="2514600"/>
            <a:ext cx="12590339" cy="451757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CD0E04D6-3064-E641-BC33-6BD331FF365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428209" y="1579564"/>
            <a:ext cx="1870562" cy="187007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A6A2A9F8-ADD0-214C-93EA-26BDEA2FB25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160720" y="1579564"/>
            <a:ext cx="1870562" cy="187007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EF1644F8-5C1A-284F-A02F-89AC3BBEB73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893230" y="1579564"/>
            <a:ext cx="1870562" cy="187007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140319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9115BB40-9CA9-3843-9468-FEC322EBE98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222862" y="0"/>
            <a:ext cx="6969138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394005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1A09674A-15F1-9E40-8117-54AA0E174BB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13116" y="2066599"/>
            <a:ext cx="1333653" cy="1333303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987A423C-8384-184E-BAF4-41AC91138BC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13119" y="3890151"/>
            <a:ext cx="1333648" cy="1333299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4BB729B-660B-C641-9E50-4533D31A959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589152" y="2066599"/>
            <a:ext cx="1333653" cy="1333303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EB6BE2CD-34F9-3344-9870-D4805BC2BF3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589155" y="3890151"/>
            <a:ext cx="1333648" cy="1333299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501297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9E481FD9-F09C-BA4D-9951-230A0DD955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13118" y="1581144"/>
            <a:ext cx="5879817" cy="420354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77466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9E481FD9-F09C-BA4D-9951-230A0DD955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686008" y="1581144"/>
            <a:ext cx="5879817" cy="420354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772300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9E481FD9-F09C-BA4D-9951-230A0DD955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13117" y="1712348"/>
            <a:ext cx="5382883" cy="243426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8713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CD0E04D6-3064-E641-BC33-6BD331FF365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76130" y="2940877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D3BB37AB-D80B-564A-AEE5-51984972F81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492911" y="1447800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58F77852-CC01-1640-82DF-AA20A8B6C76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309129" y="1447800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9A89E061-A513-234D-AAEF-ED53D9AC6B97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492911" y="4433954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4" name="Picture Placeholder 8">
            <a:extLst>
              <a:ext uri="{FF2B5EF4-FFF2-40B4-BE49-F238E27FC236}">
                <a16:creationId xmlns:a16="http://schemas.microsoft.com/office/drawing/2014/main" id="{A3E4AFE6-9E6D-204C-B9FB-00F6A19A883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309129" y="4433954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5" name="Picture Placeholder 8">
            <a:extLst>
              <a:ext uri="{FF2B5EF4-FFF2-40B4-BE49-F238E27FC236}">
                <a16:creationId xmlns:a16="http://schemas.microsoft.com/office/drawing/2014/main" id="{FCFE32ED-AC96-3C4A-B326-33CCEFA1FABC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7225909" y="2940877"/>
            <a:ext cx="1389961" cy="13895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1918941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9E481FD9-F09C-BA4D-9951-230A0DD955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69999" y="2677076"/>
            <a:ext cx="2010401" cy="8046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77E72CB-7F04-D84A-BF9C-9774DD8BC51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090800" y="2677076"/>
            <a:ext cx="2010401" cy="8046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38CD4847-8A47-2545-9CF1-8C437D37DA5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111600" y="2677076"/>
            <a:ext cx="2010401" cy="8046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8AA873F2-5DFE-C640-AEAD-5A96923A481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080399" y="3884084"/>
            <a:ext cx="2010401" cy="8046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C329C1EA-DC5E-0A4A-82B8-31BC020A980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101200" y="3884084"/>
            <a:ext cx="2010401" cy="8046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057952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9E481FD9-F09C-BA4D-9951-230A0DD955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80799" y="197774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B00E25EF-5B78-5C40-A906-0744167719C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25120" y="197774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5" name="Picture Placeholder 8">
            <a:extLst>
              <a:ext uri="{FF2B5EF4-FFF2-40B4-BE49-F238E27FC236}">
                <a16:creationId xmlns:a16="http://schemas.microsoft.com/office/drawing/2014/main" id="{02FDB7C5-5967-A947-A543-23BD4596D68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69441" y="197774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6" name="Picture Placeholder 8">
            <a:extLst>
              <a:ext uri="{FF2B5EF4-FFF2-40B4-BE49-F238E27FC236}">
                <a16:creationId xmlns:a16="http://schemas.microsoft.com/office/drawing/2014/main" id="{1E31D769-A895-EC4D-95ED-918AE5B37CE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013761" y="197774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7" name="Picture Placeholder 8">
            <a:extLst>
              <a:ext uri="{FF2B5EF4-FFF2-40B4-BE49-F238E27FC236}">
                <a16:creationId xmlns:a16="http://schemas.microsoft.com/office/drawing/2014/main" id="{201607AD-276F-BD4E-9E7B-CEC512B83D9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80799" y="323665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8" name="Picture Placeholder 8">
            <a:extLst>
              <a:ext uri="{FF2B5EF4-FFF2-40B4-BE49-F238E27FC236}">
                <a16:creationId xmlns:a16="http://schemas.microsoft.com/office/drawing/2014/main" id="{FC53868E-8AC0-E84A-AF05-6CA9A285255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525120" y="323665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29" name="Picture Placeholder 8">
            <a:extLst>
              <a:ext uri="{FF2B5EF4-FFF2-40B4-BE49-F238E27FC236}">
                <a16:creationId xmlns:a16="http://schemas.microsoft.com/office/drawing/2014/main" id="{87F80031-74B9-2E41-87A9-A5139AA128E0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69441" y="323665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30" name="Picture Placeholder 8">
            <a:extLst>
              <a:ext uri="{FF2B5EF4-FFF2-40B4-BE49-F238E27FC236}">
                <a16:creationId xmlns:a16="http://schemas.microsoft.com/office/drawing/2014/main" id="{E378ED47-B244-2548-8421-629773EA778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9013761" y="3236659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31" name="Picture Placeholder 8">
            <a:extLst>
              <a:ext uri="{FF2B5EF4-FFF2-40B4-BE49-F238E27FC236}">
                <a16:creationId xmlns:a16="http://schemas.microsoft.com/office/drawing/2014/main" id="{7E432B6E-20B0-804F-AEE6-194845FC8ACB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780799" y="4495568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32" name="Picture Placeholder 8">
            <a:extLst>
              <a:ext uri="{FF2B5EF4-FFF2-40B4-BE49-F238E27FC236}">
                <a16:creationId xmlns:a16="http://schemas.microsoft.com/office/drawing/2014/main" id="{07571149-3B48-A046-8B39-52BDC6FEEA16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3525120" y="4495568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33" name="Picture Placeholder 8">
            <a:extLst>
              <a:ext uri="{FF2B5EF4-FFF2-40B4-BE49-F238E27FC236}">
                <a16:creationId xmlns:a16="http://schemas.microsoft.com/office/drawing/2014/main" id="{8062579F-7ED7-124E-BFFB-4CFC4F1B210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269441" y="4495568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34" name="Picture Placeholder 8">
            <a:extLst>
              <a:ext uri="{FF2B5EF4-FFF2-40B4-BE49-F238E27FC236}">
                <a16:creationId xmlns:a16="http://schemas.microsoft.com/office/drawing/2014/main" id="{27FD66BC-56B6-724F-962D-220EEF452575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9013761" y="4495568"/>
            <a:ext cx="2397440" cy="892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42253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D34CD519-EE3F-594D-B640-A4759BC749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47589" y="1735566"/>
            <a:ext cx="3454687" cy="39991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3073A1D2-50E0-FA4F-B681-30A72EC2A9B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330279" y="1735566"/>
            <a:ext cx="3454687" cy="39991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426366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5B647704-C8A0-9340-AA81-BE267EBDF79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548023" y="-11151"/>
            <a:ext cx="4643977" cy="6869151"/>
          </a:xfrm>
          <a:custGeom>
            <a:avLst/>
            <a:gdLst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0 w 16731340"/>
              <a:gd name="connsiteY3" fmla="*/ 14412684 h 14412684"/>
              <a:gd name="connsiteX4" fmla="*/ 0 w 16731340"/>
              <a:gd name="connsiteY4" fmla="*/ 0 h 14412684"/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4259766 w 16731340"/>
              <a:gd name="connsiteY3" fmla="*/ 14412684 h 14412684"/>
              <a:gd name="connsiteX4" fmla="*/ 0 w 16731340"/>
              <a:gd name="connsiteY4" fmla="*/ 0 h 14412684"/>
              <a:gd name="connsiteX0" fmla="*/ 0 w 16820550"/>
              <a:gd name="connsiteY0" fmla="*/ 22303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22303 h 14412684"/>
              <a:gd name="connsiteX0" fmla="*/ 0 w 16820550"/>
              <a:gd name="connsiteY0" fmla="*/ 0 h 14457288"/>
              <a:gd name="connsiteX1" fmla="*/ 16820550 w 16820550"/>
              <a:gd name="connsiteY1" fmla="*/ 44604 h 14457288"/>
              <a:gd name="connsiteX2" fmla="*/ 16820550 w 16820550"/>
              <a:gd name="connsiteY2" fmla="*/ 14457288 h 14457288"/>
              <a:gd name="connsiteX3" fmla="*/ 4348976 w 16820550"/>
              <a:gd name="connsiteY3" fmla="*/ 14457288 h 14457288"/>
              <a:gd name="connsiteX4" fmla="*/ 0 w 16820550"/>
              <a:gd name="connsiteY4" fmla="*/ 0 h 14457288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1 h 14412684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8620520 w 16820550"/>
              <a:gd name="connsiteY3" fmla="*/ 14389249 h 14412684"/>
              <a:gd name="connsiteX4" fmla="*/ 0 w 16820550"/>
              <a:gd name="connsiteY4" fmla="*/ 1 h 14412684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7622496 w 16820550"/>
              <a:gd name="connsiteY3" fmla="*/ 14412684 h 14412684"/>
              <a:gd name="connsiteX4" fmla="*/ 0 w 16820550"/>
              <a:gd name="connsiteY4" fmla="*/ 1 h 14412684"/>
              <a:gd name="connsiteX0" fmla="*/ 0 w 16101972"/>
              <a:gd name="connsiteY0" fmla="*/ 0 h 14436119"/>
              <a:gd name="connsiteX1" fmla="*/ 16101972 w 16101972"/>
              <a:gd name="connsiteY1" fmla="*/ 23435 h 14436119"/>
              <a:gd name="connsiteX2" fmla="*/ 16101972 w 16101972"/>
              <a:gd name="connsiteY2" fmla="*/ 14436119 h 14436119"/>
              <a:gd name="connsiteX3" fmla="*/ 6903918 w 16101972"/>
              <a:gd name="connsiteY3" fmla="*/ 14436119 h 14436119"/>
              <a:gd name="connsiteX4" fmla="*/ 0 w 16101972"/>
              <a:gd name="connsiteY4" fmla="*/ 0 h 14436119"/>
              <a:gd name="connsiteX0" fmla="*/ 0 w 16620945"/>
              <a:gd name="connsiteY0" fmla="*/ 0 h 14436119"/>
              <a:gd name="connsiteX1" fmla="*/ 16620945 w 16620945"/>
              <a:gd name="connsiteY1" fmla="*/ 23435 h 14436119"/>
              <a:gd name="connsiteX2" fmla="*/ 16620945 w 16620945"/>
              <a:gd name="connsiteY2" fmla="*/ 14436119 h 14436119"/>
              <a:gd name="connsiteX3" fmla="*/ 7422891 w 16620945"/>
              <a:gd name="connsiteY3" fmla="*/ 14436119 h 14436119"/>
              <a:gd name="connsiteX4" fmla="*/ 0 w 16620945"/>
              <a:gd name="connsiteY4" fmla="*/ 0 h 14436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620945" h="14436119">
                <a:moveTo>
                  <a:pt x="0" y="0"/>
                </a:moveTo>
                <a:lnTo>
                  <a:pt x="16620945" y="23435"/>
                </a:lnTo>
                <a:lnTo>
                  <a:pt x="16620945" y="14436119"/>
                </a:lnTo>
                <a:lnTo>
                  <a:pt x="7422891" y="14436119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435007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D34CD519-EE3F-594D-B640-A4759BC749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407323" y="1735566"/>
            <a:ext cx="3454687" cy="39991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3073A1D2-50E0-FA4F-B681-30A72EC2A9B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990013" y="1735566"/>
            <a:ext cx="3454687" cy="39991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550359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5B647704-C8A0-9340-AA81-BE267EBDF79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379579" y="-11152"/>
            <a:ext cx="7812421" cy="6869151"/>
          </a:xfrm>
          <a:custGeom>
            <a:avLst/>
            <a:gdLst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0 w 16731340"/>
              <a:gd name="connsiteY3" fmla="*/ 14412684 h 14412684"/>
              <a:gd name="connsiteX4" fmla="*/ 0 w 16731340"/>
              <a:gd name="connsiteY4" fmla="*/ 0 h 14412684"/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4259766 w 16731340"/>
              <a:gd name="connsiteY3" fmla="*/ 14412684 h 14412684"/>
              <a:gd name="connsiteX4" fmla="*/ 0 w 16731340"/>
              <a:gd name="connsiteY4" fmla="*/ 0 h 14412684"/>
              <a:gd name="connsiteX0" fmla="*/ 0 w 16820550"/>
              <a:gd name="connsiteY0" fmla="*/ 22303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22303 h 14412684"/>
              <a:gd name="connsiteX0" fmla="*/ 0 w 16820550"/>
              <a:gd name="connsiteY0" fmla="*/ 0 h 14457288"/>
              <a:gd name="connsiteX1" fmla="*/ 16820550 w 16820550"/>
              <a:gd name="connsiteY1" fmla="*/ 44604 h 14457288"/>
              <a:gd name="connsiteX2" fmla="*/ 16820550 w 16820550"/>
              <a:gd name="connsiteY2" fmla="*/ 14457288 h 14457288"/>
              <a:gd name="connsiteX3" fmla="*/ 4348976 w 16820550"/>
              <a:gd name="connsiteY3" fmla="*/ 14457288 h 14457288"/>
              <a:gd name="connsiteX4" fmla="*/ 0 w 16820550"/>
              <a:gd name="connsiteY4" fmla="*/ 0 h 14457288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1 h 14412684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8620520 w 16820550"/>
              <a:gd name="connsiteY3" fmla="*/ 14389249 h 14412684"/>
              <a:gd name="connsiteX4" fmla="*/ 0 w 16820550"/>
              <a:gd name="connsiteY4" fmla="*/ 1 h 14412684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7622496 w 16820550"/>
              <a:gd name="connsiteY3" fmla="*/ 14412684 h 14412684"/>
              <a:gd name="connsiteX4" fmla="*/ 0 w 16820550"/>
              <a:gd name="connsiteY4" fmla="*/ 1 h 14412684"/>
              <a:gd name="connsiteX0" fmla="*/ 0 w 16101972"/>
              <a:gd name="connsiteY0" fmla="*/ 0 h 14436119"/>
              <a:gd name="connsiteX1" fmla="*/ 16101972 w 16101972"/>
              <a:gd name="connsiteY1" fmla="*/ 23435 h 14436119"/>
              <a:gd name="connsiteX2" fmla="*/ 16101972 w 16101972"/>
              <a:gd name="connsiteY2" fmla="*/ 14436119 h 14436119"/>
              <a:gd name="connsiteX3" fmla="*/ 6903918 w 16101972"/>
              <a:gd name="connsiteY3" fmla="*/ 14436119 h 14436119"/>
              <a:gd name="connsiteX4" fmla="*/ 0 w 16101972"/>
              <a:gd name="connsiteY4" fmla="*/ 0 h 14436119"/>
              <a:gd name="connsiteX0" fmla="*/ 0 w 16620945"/>
              <a:gd name="connsiteY0" fmla="*/ 0 h 14436119"/>
              <a:gd name="connsiteX1" fmla="*/ 16620945 w 16620945"/>
              <a:gd name="connsiteY1" fmla="*/ 23435 h 14436119"/>
              <a:gd name="connsiteX2" fmla="*/ 16620945 w 16620945"/>
              <a:gd name="connsiteY2" fmla="*/ 14436119 h 14436119"/>
              <a:gd name="connsiteX3" fmla="*/ 7422891 w 16620945"/>
              <a:gd name="connsiteY3" fmla="*/ 14436119 h 14436119"/>
              <a:gd name="connsiteX4" fmla="*/ 0 w 16620945"/>
              <a:gd name="connsiteY4" fmla="*/ 0 h 14436119"/>
              <a:gd name="connsiteX0" fmla="*/ 0 w 16620945"/>
              <a:gd name="connsiteY0" fmla="*/ 1 h 14436120"/>
              <a:gd name="connsiteX1" fmla="*/ 16581025 w 16620945"/>
              <a:gd name="connsiteY1" fmla="*/ 0 h 14436120"/>
              <a:gd name="connsiteX2" fmla="*/ 16620945 w 16620945"/>
              <a:gd name="connsiteY2" fmla="*/ 14436120 h 14436120"/>
              <a:gd name="connsiteX3" fmla="*/ 7422891 w 16620945"/>
              <a:gd name="connsiteY3" fmla="*/ 14436120 h 14436120"/>
              <a:gd name="connsiteX4" fmla="*/ 0 w 16620945"/>
              <a:gd name="connsiteY4" fmla="*/ 1 h 14436120"/>
              <a:gd name="connsiteX0" fmla="*/ 0 w 20573123"/>
              <a:gd name="connsiteY0" fmla="*/ 23436 h 14436120"/>
              <a:gd name="connsiteX1" fmla="*/ 20533203 w 20573123"/>
              <a:gd name="connsiteY1" fmla="*/ 0 h 14436120"/>
              <a:gd name="connsiteX2" fmla="*/ 20573123 w 20573123"/>
              <a:gd name="connsiteY2" fmla="*/ 14436120 h 14436120"/>
              <a:gd name="connsiteX3" fmla="*/ 11375069 w 20573123"/>
              <a:gd name="connsiteY3" fmla="*/ 14436120 h 14436120"/>
              <a:gd name="connsiteX4" fmla="*/ 0 w 20573123"/>
              <a:gd name="connsiteY4" fmla="*/ 23436 h 14436120"/>
              <a:gd name="connsiteX0" fmla="*/ 7387790 w 27960913"/>
              <a:gd name="connsiteY0" fmla="*/ 23436 h 14436120"/>
              <a:gd name="connsiteX1" fmla="*/ 27920993 w 27960913"/>
              <a:gd name="connsiteY1" fmla="*/ 0 h 14436120"/>
              <a:gd name="connsiteX2" fmla="*/ 27960913 w 27960913"/>
              <a:gd name="connsiteY2" fmla="*/ 14436120 h 14436120"/>
              <a:gd name="connsiteX3" fmla="*/ 0 w 27960913"/>
              <a:gd name="connsiteY3" fmla="*/ 14436120 h 14436120"/>
              <a:gd name="connsiteX4" fmla="*/ 7387790 w 27960913"/>
              <a:gd name="connsiteY4" fmla="*/ 23436 h 14436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960913" h="14436120">
                <a:moveTo>
                  <a:pt x="7387790" y="23436"/>
                </a:moveTo>
                <a:lnTo>
                  <a:pt x="27920993" y="0"/>
                </a:lnTo>
                <a:lnTo>
                  <a:pt x="27960913" y="14436120"/>
                </a:lnTo>
                <a:lnTo>
                  <a:pt x="0" y="14436120"/>
                </a:lnTo>
                <a:lnTo>
                  <a:pt x="7387790" y="2343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38034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D34CD519-EE3F-594D-B640-A4759BC749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2511399" y="1712857"/>
            <a:ext cx="5022797" cy="28917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64EFDCC5-A673-B449-B7F8-575FC37F346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84600" y="1712857"/>
            <a:ext cx="5022797" cy="28917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01BA98B9-1C43-C648-B91F-528B28D08E5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680602" y="1712857"/>
            <a:ext cx="5022797" cy="28917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050266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64EFDCC5-A673-B449-B7F8-575FC37F346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57688" y="0"/>
            <a:ext cx="6142693" cy="6858000"/>
          </a:xfrm>
          <a:custGeom>
            <a:avLst/>
            <a:gdLst>
              <a:gd name="connsiteX0" fmla="*/ 0 w 12282187"/>
              <a:gd name="connsiteY0" fmla="*/ 0 h 13716000"/>
              <a:gd name="connsiteX1" fmla="*/ 12282187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4170556 w 12282187"/>
              <a:gd name="connsiteY3" fmla="*/ 13716000 h 13716000"/>
              <a:gd name="connsiteX4" fmla="*/ 0 w 12282187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82187" h="13716000">
                <a:moveTo>
                  <a:pt x="0" y="0"/>
                </a:moveTo>
                <a:lnTo>
                  <a:pt x="8089328" y="0"/>
                </a:lnTo>
                <a:lnTo>
                  <a:pt x="12282187" y="13716000"/>
                </a:lnTo>
                <a:lnTo>
                  <a:pt x="4170556" y="13716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044884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45783" y="1641727"/>
            <a:ext cx="5435475" cy="40399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730390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7818066" cy="6869413"/>
          </a:xfrm>
          <a:custGeom>
            <a:avLst/>
            <a:gdLst>
              <a:gd name="connsiteX0" fmla="*/ 0 w 15632061"/>
              <a:gd name="connsiteY0" fmla="*/ 0 h 13738825"/>
              <a:gd name="connsiteX1" fmla="*/ 15632061 w 15632061"/>
              <a:gd name="connsiteY1" fmla="*/ 0 h 13738825"/>
              <a:gd name="connsiteX2" fmla="*/ 15632061 w 15632061"/>
              <a:gd name="connsiteY2" fmla="*/ 13738825 h 13738825"/>
              <a:gd name="connsiteX3" fmla="*/ 0 w 15632061"/>
              <a:gd name="connsiteY3" fmla="*/ 13738825 h 13738825"/>
              <a:gd name="connsiteX4" fmla="*/ 0 w 15632061"/>
              <a:gd name="connsiteY4" fmla="*/ 0 h 13738825"/>
              <a:gd name="connsiteX0" fmla="*/ 0 w 15632061"/>
              <a:gd name="connsiteY0" fmla="*/ 0 h 13738825"/>
              <a:gd name="connsiteX1" fmla="*/ 11483807 w 15632061"/>
              <a:gd name="connsiteY1" fmla="*/ 22302 h 13738825"/>
              <a:gd name="connsiteX2" fmla="*/ 15632061 w 15632061"/>
              <a:gd name="connsiteY2" fmla="*/ 13738825 h 13738825"/>
              <a:gd name="connsiteX3" fmla="*/ 0 w 15632061"/>
              <a:gd name="connsiteY3" fmla="*/ 13738825 h 13738825"/>
              <a:gd name="connsiteX4" fmla="*/ 0 w 15632061"/>
              <a:gd name="connsiteY4" fmla="*/ 0 h 13738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632061" h="13738825">
                <a:moveTo>
                  <a:pt x="0" y="0"/>
                </a:moveTo>
                <a:lnTo>
                  <a:pt x="11483807" y="22302"/>
                </a:lnTo>
                <a:lnTo>
                  <a:pt x="15632061" y="13738825"/>
                </a:lnTo>
                <a:lnTo>
                  <a:pt x="0" y="13738825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1312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CD0E04D6-3064-E641-BC33-6BD331FF365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237975" y="4303749"/>
            <a:ext cx="1333651" cy="133330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447BAA65-1B4A-A84C-82BC-18D2CD55E8D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457115" y="3122288"/>
            <a:ext cx="1333651" cy="133330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D1C5C190-CA98-F74D-88C0-C78EEFE639A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624057" y="1959965"/>
            <a:ext cx="1333651" cy="133330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E379F096-E912-FA48-988A-AFE6909D1C0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790998" y="784547"/>
            <a:ext cx="1333651" cy="133330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6381865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10742" y="1641727"/>
            <a:ext cx="5435475" cy="40399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699632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64EFDCC5-A673-B449-B7F8-575FC37F346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316218" y="0"/>
            <a:ext cx="6142693" cy="6858000"/>
          </a:xfrm>
          <a:custGeom>
            <a:avLst/>
            <a:gdLst>
              <a:gd name="connsiteX0" fmla="*/ 0 w 12282187"/>
              <a:gd name="connsiteY0" fmla="*/ 0 h 13716000"/>
              <a:gd name="connsiteX1" fmla="*/ 12282187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4170556 w 12282187"/>
              <a:gd name="connsiteY3" fmla="*/ 13716000 h 13716000"/>
              <a:gd name="connsiteX4" fmla="*/ 0 w 12282187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82187" h="13716000">
                <a:moveTo>
                  <a:pt x="0" y="0"/>
                </a:moveTo>
                <a:lnTo>
                  <a:pt x="8089328" y="0"/>
                </a:lnTo>
                <a:lnTo>
                  <a:pt x="12282187" y="13716000"/>
                </a:lnTo>
                <a:lnTo>
                  <a:pt x="4170556" y="13716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E554EB93-65C7-0C44-851E-51A5988CD6F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541024" y="0"/>
            <a:ext cx="4659195" cy="6858000"/>
          </a:xfrm>
          <a:custGeom>
            <a:avLst/>
            <a:gdLst>
              <a:gd name="connsiteX0" fmla="*/ 0 w 12282187"/>
              <a:gd name="connsiteY0" fmla="*/ 0 h 13716000"/>
              <a:gd name="connsiteX1" fmla="*/ 12282187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0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8089328 w 12282187"/>
              <a:gd name="connsiteY1" fmla="*/ 0 h 13716000"/>
              <a:gd name="connsiteX2" fmla="*/ 12282187 w 12282187"/>
              <a:gd name="connsiteY2" fmla="*/ 13716000 h 13716000"/>
              <a:gd name="connsiteX3" fmla="*/ 4170556 w 12282187"/>
              <a:gd name="connsiteY3" fmla="*/ 13716000 h 13716000"/>
              <a:gd name="connsiteX4" fmla="*/ 0 w 12282187"/>
              <a:gd name="connsiteY4" fmla="*/ 0 h 13716000"/>
              <a:gd name="connsiteX0" fmla="*/ 0 w 12282187"/>
              <a:gd name="connsiteY0" fmla="*/ 0 h 13716000"/>
              <a:gd name="connsiteX1" fmla="*/ 9271357 w 12282187"/>
              <a:gd name="connsiteY1" fmla="*/ 0 h 13716000"/>
              <a:gd name="connsiteX2" fmla="*/ 12282187 w 12282187"/>
              <a:gd name="connsiteY2" fmla="*/ 13716000 h 13716000"/>
              <a:gd name="connsiteX3" fmla="*/ 4170556 w 12282187"/>
              <a:gd name="connsiteY3" fmla="*/ 13716000 h 13716000"/>
              <a:gd name="connsiteX4" fmla="*/ 0 w 12282187"/>
              <a:gd name="connsiteY4" fmla="*/ 0 h 13716000"/>
              <a:gd name="connsiteX0" fmla="*/ 0 w 9271357"/>
              <a:gd name="connsiteY0" fmla="*/ 0 h 13716000"/>
              <a:gd name="connsiteX1" fmla="*/ 9271357 w 9271357"/>
              <a:gd name="connsiteY1" fmla="*/ 0 h 13716000"/>
              <a:gd name="connsiteX2" fmla="*/ 7955514 w 9271357"/>
              <a:gd name="connsiteY2" fmla="*/ 12913112 h 13716000"/>
              <a:gd name="connsiteX3" fmla="*/ 4170556 w 9271357"/>
              <a:gd name="connsiteY3" fmla="*/ 13716000 h 13716000"/>
              <a:gd name="connsiteX4" fmla="*/ 0 w 9271357"/>
              <a:gd name="connsiteY4" fmla="*/ 0 h 13716000"/>
              <a:gd name="connsiteX0" fmla="*/ 0 w 9315963"/>
              <a:gd name="connsiteY0" fmla="*/ 0 h 13716000"/>
              <a:gd name="connsiteX1" fmla="*/ 9271357 w 9315963"/>
              <a:gd name="connsiteY1" fmla="*/ 0 h 13716000"/>
              <a:gd name="connsiteX2" fmla="*/ 9315963 w 9315963"/>
              <a:gd name="connsiteY2" fmla="*/ 13716000 h 13716000"/>
              <a:gd name="connsiteX3" fmla="*/ 4170556 w 9315963"/>
              <a:gd name="connsiteY3" fmla="*/ 13716000 h 13716000"/>
              <a:gd name="connsiteX4" fmla="*/ 0 w 9315963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15963" h="13716000">
                <a:moveTo>
                  <a:pt x="0" y="0"/>
                </a:moveTo>
                <a:lnTo>
                  <a:pt x="9271357" y="0"/>
                </a:lnTo>
                <a:lnTo>
                  <a:pt x="9315963" y="13716000"/>
                </a:lnTo>
                <a:lnTo>
                  <a:pt x="4170556" y="13716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422992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5926CDE8-73C7-754F-8CC6-072689BBD52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671026" y="-1"/>
            <a:ext cx="3970043" cy="4434836"/>
          </a:xfrm>
          <a:custGeom>
            <a:avLst/>
            <a:gdLst>
              <a:gd name="connsiteX0" fmla="*/ 0 w 7938019"/>
              <a:gd name="connsiteY0" fmla="*/ 0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0 w 7938019"/>
              <a:gd name="connsiteY4" fmla="*/ 0 h 8869671"/>
              <a:gd name="connsiteX0" fmla="*/ 4482791 w 7938019"/>
              <a:gd name="connsiteY0" fmla="*/ 89209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4482791 w 7938019"/>
              <a:gd name="connsiteY4" fmla="*/ 89209 h 8869671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7938019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3142995 w 7938019"/>
              <a:gd name="connsiteY2" fmla="*/ 8557438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39425 w 7938019"/>
              <a:gd name="connsiteY2" fmla="*/ 8847370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914277"/>
              <a:gd name="connsiteX1" fmla="*/ 7938019 w 7938019"/>
              <a:gd name="connsiteY1" fmla="*/ 1 h 8914277"/>
              <a:gd name="connsiteX2" fmla="*/ 5217122 w 7938019"/>
              <a:gd name="connsiteY2" fmla="*/ 8914277 h 8914277"/>
              <a:gd name="connsiteX3" fmla="*/ 0 w 7938019"/>
              <a:gd name="connsiteY3" fmla="*/ 8869672 h 8914277"/>
              <a:gd name="connsiteX4" fmla="*/ 2653991 w 7938019"/>
              <a:gd name="connsiteY4" fmla="*/ 0 h 8914277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194820 w 7938019"/>
              <a:gd name="connsiteY2" fmla="*/ 7799155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84030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38019" h="8869672">
                <a:moveTo>
                  <a:pt x="2653991" y="0"/>
                </a:moveTo>
                <a:lnTo>
                  <a:pt x="7938019" y="1"/>
                </a:lnTo>
                <a:lnTo>
                  <a:pt x="5284030" y="8869672"/>
                </a:lnTo>
                <a:lnTo>
                  <a:pt x="0" y="8869672"/>
                </a:lnTo>
                <a:lnTo>
                  <a:pt x="2653991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16137688-9143-CC4D-B49C-54C627A92DC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460923" y="-1"/>
            <a:ext cx="3970043" cy="4434836"/>
          </a:xfrm>
          <a:custGeom>
            <a:avLst/>
            <a:gdLst>
              <a:gd name="connsiteX0" fmla="*/ 0 w 7938019"/>
              <a:gd name="connsiteY0" fmla="*/ 0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0 w 7938019"/>
              <a:gd name="connsiteY4" fmla="*/ 0 h 8869671"/>
              <a:gd name="connsiteX0" fmla="*/ 4482791 w 7938019"/>
              <a:gd name="connsiteY0" fmla="*/ 89209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4482791 w 7938019"/>
              <a:gd name="connsiteY4" fmla="*/ 89209 h 8869671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7938019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3142995 w 7938019"/>
              <a:gd name="connsiteY2" fmla="*/ 8557438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39425 w 7938019"/>
              <a:gd name="connsiteY2" fmla="*/ 8847370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914277"/>
              <a:gd name="connsiteX1" fmla="*/ 7938019 w 7938019"/>
              <a:gd name="connsiteY1" fmla="*/ 1 h 8914277"/>
              <a:gd name="connsiteX2" fmla="*/ 5217122 w 7938019"/>
              <a:gd name="connsiteY2" fmla="*/ 8914277 h 8914277"/>
              <a:gd name="connsiteX3" fmla="*/ 0 w 7938019"/>
              <a:gd name="connsiteY3" fmla="*/ 8869672 h 8914277"/>
              <a:gd name="connsiteX4" fmla="*/ 2653991 w 7938019"/>
              <a:gd name="connsiteY4" fmla="*/ 0 h 8914277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194820 w 7938019"/>
              <a:gd name="connsiteY2" fmla="*/ 7799155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84030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38019" h="8869672">
                <a:moveTo>
                  <a:pt x="2653991" y="0"/>
                </a:moveTo>
                <a:lnTo>
                  <a:pt x="7938019" y="1"/>
                </a:lnTo>
                <a:lnTo>
                  <a:pt x="5284030" y="8869672"/>
                </a:lnTo>
                <a:lnTo>
                  <a:pt x="0" y="8869672"/>
                </a:lnTo>
                <a:lnTo>
                  <a:pt x="2653991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97A0936A-DAFA-7D40-BE51-E559897D057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221115" y="-1"/>
            <a:ext cx="3970043" cy="4434836"/>
          </a:xfrm>
          <a:custGeom>
            <a:avLst/>
            <a:gdLst>
              <a:gd name="connsiteX0" fmla="*/ 0 w 7938019"/>
              <a:gd name="connsiteY0" fmla="*/ 0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0 w 7938019"/>
              <a:gd name="connsiteY4" fmla="*/ 0 h 8869671"/>
              <a:gd name="connsiteX0" fmla="*/ 4482791 w 7938019"/>
              <a:gd name="connsiteY0" fmla="*/ 89209 h 8869671"/>
              <a:gd name="connsiteX1" fmla="*/ 7938019 w 7938019"/>
              <a:gd name="connsiteY1" fmla="*/ 0 h 8869671"/>
              <a:gd name="connsiteX2" fmla="*/ 7938019 w 7938019"/>
              <a:gd name="connsiteY2" fmla="*/ 8869671 h 8869671"/>
              <a:gd name="connsiteX3" fmla="*/ 0 w 7938019"/>
              <a:gd name="connsiteY3" fmla="*/ 8869671 h 8869671"/>
              <a:gd name="connsiteX4" fmla="*/ 4482791 w 7938019"/>
              <a:gd name="connsiteY4" fmla="*/ 89209 h 8869671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7938019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3142995 w 7938019"/>
              <a:gd name="connsiteY2" fmla="*/ 8557438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39425 w 7938019"/>
              <a:gd name="connsiteY2" fmla="*/ 8847370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914277"/>
              <a:gd name="connsiteX1" fmla="*/ 7938019 w 7938019"/>
              <a:gd name="connsiteY1" fmla="*/ 1 h 8914277"/>
              <a:gd name="connsiteX2" fmla="*/ 5217122 w 7938019"/>
              <a:gd name="connsiteY2" fmla="*/ 8914277 h 8914277"/>
              <a:gd name="connsiteX3" fmla="*/ 0 w 7938019"/>
              <a:gd name="connsiteY3" fmla="*/ 8869672 h 8914277"/>
              <a:gd name="connsiteX4" fmla="*/ 2653991 w 7938019"/>
              <a:gd name="connsiteY4" fmla="*/ 0 h 8914277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194820 w 7938019"/>
              <a:gd name="connsiteY2" fmla="*/ 7799155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  <a:gd name="connsiteX0" fmla="*/ 2653991 w 7938019"/>
              <a:gd name="connsiteY0" fmla="*/ 0 h 8869672"/>
              <a:gd name="connsiteX1" fmla="*/ 7938019 w 7938019"/>
              <a:gd name="connsiteY1" fmla="*/ 1 h 8869672"/>
              <a:gd name="connsiteX2" fmla="*/ 5284030 w 7938019"/>
              <a:gd name="connsiteY2" fmla="*/ 8869672 h 8869672"/>
              <a:gd name="connsiteX3" fmla="*/ 0 w 7938019"/>
              <a:gd name="connsiteY3" fmla="*/ 8869672 h 8869672"/>
              <a:gd name="connsiteX4" fmla="*/ 2653991 w 7938019"/>
              <a:gd name="connsiteY4" fmla="*/ 0 h 8869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38019" h="8869672">
                <a:moveTo>
                  <a:pt x="2653991" y="0"/>
                </a:moveTo>
                <a:lnTo>
                  <a:pt x="7938019" y="1"/>
                </a:lnTo>
                <a:lnTo>
                  <a:pt x="5284030" y="8869672"/>
                </a:lnTo>
                <a:lnTo>
                  <a:pt x="0" y="8869672"/>
                </a:lnTo>
                <a:lnTo>
                  <a:pt x="2653991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759483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485063" y="627903"/>
            <a:ext cx="2218958" cy="221838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1CB240E4-FEFB-AB41-9AE2-F308D161F7C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487915" y="2988577"/>
            <a:ext cx="2923285" cy="29225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61370D01-74E6-B44E-A0BA-5BE54B46022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636696" y="2988577"/>
            <a:ext cx="1697038" cy="16965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155620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1">
            <a:extLst>
              <a:ext uri="{FF2B5EF4-FFF2-40B4-BE49-F238E27FC236}">
                <a16:creationId xmlns:a16="http://schemas.microsoft.com/office/drawing/2014/main" id="{03EDEDA6-202B-0B4F-8457-706A656C5A9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65158" y="1616567"/>
            <a:ext cx="1945814" cy="4111559"/>
          </a:xfrm>
          <a:custGeom>
            <a:avLst/>
            <a:gdLst>
              <a:gd name="connsiteX0" fmla="*/ 646380 w 5264340"/>
              <a:gd name="connsiteY0" fmla="*/ 0 h 11126596"/>
              <a:gd name="connsiteX1" fmla="*/ 1063726 w 5264340"/>
              <a:gd name="connsiteY1" fmla="*/ 0 h 11126596"/>
              <a:gd name="connsiteX2" fmla="*/ 1143463 w 5264340"/>
              <a:gd name="connsiteY2" fmla="*/ 21612 h 11126596"/>
              <a:gd name="connsiteX3" fmla="*/ 1170607 w 5264340"/>
              <a:gd name="connsiteY3" fmla="*/ 96421 h 11126596"/>
              <a:gd name="connsiteX4" fmla="*/ 1538755 w 5264340"/>
              <a:gd name="connsiteY4" fmla="*/ 422256 h 11126596"/>
              <a:gd name="connsiteX5" fmla="*/ 3732371 w 5264340"/>
              <a:gd name="connsiteY5" fmla="*/ 422256 h 11126596"/>
              <a:gd name="connsiteX6" fmla="*/ 4098822 w 5264340"/>
              <a:gd name="connsiteY6" fmla="*/ 96421 h 11126596"/>
              <a:gd name="connsiteX7" fmla="*/ 4125967 w 5264340"/>
              <a:gd name="connsiteY7" fmla="*/ 21612 h 11126596"/>
              <a:gd name="connsiteX8" fmla="*/ 4207400 w 5264340"/>
              <a:gd name="connsiteY8" fmla="*/ 0 h 11126596"/>
              <a:gd name="connsiteX9" fmla="*/ 4623051 w 5264340"/>
              <a:gd name="connsiteY9" fmla="*/ 0 h 11126596"/>
              <a:gd name="connsiteX10" fmla="*/ 5264340 w 5264340"/>
              <a:gd name="connsiteY10" fmla="*/ 646683 h 11126596"/>
              <a:gd name="connsiteX11" fmla="*/ 5264340 w 5264340"/>
              <a:gd name="connsiteY11" fmla="*/ 718167 h 11126596"/>
              <a:gd name="connsiteX12" fmla="*/ 5264340 w 5264340"/>
              <a:gd name="connsiteY12" fmla="*/ 6234086 h 11126596"/>
              <a:gd name="connsiteX13" fmla="*/ 5264340 w 5264340"/>
              <a:gd name="connsiteY13" fmla="*/ 6423602 h 11126596"/>
              <a:gd name="connsiteX14" fmla="*/ 5264340 w 5264340"/>
              <a:gd name="connsiteY14" fmla="*/ 10408429 h 11126596"/>
              <a:gd name="connsiteX15" fmla="*/ 5264340 w 5264340"/>
              <a:gd name="connsiteY15" fmla="*/ 10479914 h 11126596"/>
              <a:gd name="connsiteX16" fmla="*/ 4623051 w 5264340"/>
              <a:gd name="connsiteY16" fmla="*/ 11126596 h 11126596"/>
              <a:gd name="connsiteX17" fmla="*/ 646380 w 5264340"/>
              <a:gd name="connsiteY17" fmla="*/ 11126596 h 11126596"/>
              <a:gd name="connsiteX18" fmla="*/ 1697 w 5264340"/>
              <a:gd name="connsiteY18" fmla="*/ 10479914 h 11126596"/>
              <a:gd name="connsiteX19" fmla="*/ 0 w 5264340"/>
              <a:gd name="connsiteY19" fmla="*/ 10408429 h 11126596"/>
              <a:gd name="connsiteX20" fmla="*/ 0 w 5264340"/>
              <a:gd name="connsiteY20" fmla="*/ 6423602 h 11126596"/>
              <a:gd name="connsiteX21" fmla="*/ 0 w 5264340"/>
              <a:gd name="connsiteY21" fmla="*/ 6234086 h 11126596"/>
              <a:gd name="connsiteX22" fmla="*/ 0 w 5264340"/>
              <a:gd name="connsiteY22" fmla="*/ 718167 h 11126596"/>
              <a:gd name="connsiteX23" fmla="*/ 1697 w 5264340"/>
              <a:gd name="connsiteY23" fmla="*/ 646683 h 11126596"/>
              <a:gd name="connsiteX24" fmla="*/ 646380 w 5264340"/>
              <a:gd name="connsiteY24" fmla="*/ 0 h 11126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264340" h="11126596">
                <a:moveTo>
                  <a:pt x="646380" y="0"/>
                </a:moveTo>
                <a:lnTo>
                  <a:pt x="1063726" y="0"/>
                </a:lnTo>
                <a:cubicBezTo>
                  <a:pt x="1109533" y="0"/>
                  <a:pt x="1128194" y="6650"/>
                  <a:pt x="1143463" y="21612"/>
                </a:cubicBezTo>
                <a:cubicBezTo>
                  <a:pt x="1160428" y="38236"/>
                  <a:pt x="1170607" y="58185"/>
                  <a:pt x="1170607" y="96421"/>
                </a:cubicBezTo>
                <a:cubicBezTo>
                  <a:pt x="1170607" y="304224"/>
                  <a:pt x="1299544" y="422256"/>
                  <a:pt x="1538755" y="422256"/>
                </a:cubicBezTo>
                <a:lnTo>
                  <a:pt x="3732371" y="422256"/>
                </a:lnTo>
                <a:cubicBezTo>
                  <a:pt x="3969886" y="422256"/>
                  <a:pt x="4098822" y="304224"/>
                  <a:pt x="4098822" y="96421"/>
                </a:cubicBezTo>
                <a:cubicBezTo>
                  <a:pt x="4098822" y="58185"/>
                  <a:pt x="4109002" y="38236"/>
                  <a:pt x="4125967" y="21612"/>
                </a:cubicBezTo>
                <a:cubicBezTo>
                  <a:pt x="4141236" y="6650"/>
                  <a:pt x="4159898" y="0"/>
                  <a:pt x="4207400" y="0"/>
                </a:cubicBezTo>
                <a:lnTo>
                  <a:pt x="4623051" y="0"/>
                </a:lnTo>
                <a:cubicBezTo>
                  <a:pt x="5033612" y="0"/>
                  <a:pt x="5264340" y="204478"/>
                  <a:pt x="5264340" y="646683"/>
                </a:cubicBezTo>
                <a:cubicBezTo>
                  <a:pt x="5264340" y="658320"/>
                  <a:pt x="5264340" y="706530"/>
                  <a:pt x="5264340" y="718167"/>
                </a:cubicBezTo>
                <a:lnTo>
                  <a:pt x="5264340" y="6234086"/>
                </a:lnTo>
                <a:lnTo>
                  <a:pt x="5264340" y="6423602"/>
                </a:lnTo>
                <a:lnTo>
                  <a:pt x="5264340" y="10408429"/>
                </a:lnTo>
                <a:cubicBezTo>
                  <a:pt x="5264340" y="10420066"/>
                  <a:pt x="5264340" y="10468277"/>
                  <a:pt x="5264340" y="10479914"/>
                </a:cubicBezTo>
                <a:cubicBezTo>
                  <a:pt x="5264340" y="10922118"/>
                  <a:pt x="5033612" y="11126596"/>
                  <a:pt x="4623051" y="11126596"/>
                </a:cubicBezTo>
                <a:lnTo>
                  <a:pt x="646380" y="11126596"/>
                </a:lnTo>
                <a:cubicBezTo>
                  <a:pt x="237515" y="11126596"/>
                  <a:pt x="1697" y="10922118"/>
                  <a:pt x="1697" y="10479914"/>
                </a:cubicBezTo>
                <a:cubicBezTo>
                  <a:pt x="1697" y="10468277"/>
                  <a:pt x="0" y="10420066"/>
                  <a:pt x="0" y="10408429"/>
                </a:cubicBezTo>
                <a:lnTo>
                  <a:pt x="0" y="6423602"/>
                </a:lnTo>
                <a:lnTo>
                  <a:pt x="0" y="6234086"/>
                </a:lnTo>
                <a:lnTo>
                  <a:pt x="0" y="718167"/>
                </a:lnTo>
                <a:cubicBezTo>
                  <a:pt x="0" y="706530"/>
                  <a:pt x="1697" y="658320"/>
                  <a:pt x="1697" y="646683"/>
                </a:cubicBezTo>
                <a:cubicBezTo>
                  <a:pt x="1697" y="204478"/>
                  <a:pt x="237515" y="0"/>
                  <a:pt x="64638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1" name="Picture Placeholder 31">
            <a:extLst>
              <a:ext uri="{FF2B5EF4-FFF2-40B4-BE49-F238E27FC236}">
                <a16:creationId xmlns:a16="http://schemas.microsoft.com/office/drawing/2014/main" id="{1A24B99D-5B06-9649-BEBC-E2D7508A06C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439218" y="1616567"/>
            <a:ext cx="1945814" cy="4111559"/>
          </a:xfrm>
          <a:custGeom>
            <a:avLst/>
            <a:gdLst>
              <a:gd name="connsiteX0" fmla="*/ 646380 w 5264340"/>
              <a:gd name="connsiteY0" fmla="*/ 0 h 11126596"/>
              <a:gd name="connsiteX1" fmla="*/ 1063726 w 5264340"/>
              <a:gd name="connsiteY1" fmla="*/ 0 h 11126596"/>
              <a:gd name="connsiteX2" fmla="*/ 1143463 w 5264340"/>
              <a:gd name="connsiteY2" fmla="*/ 21612 h 11126596"/>
              <a:gd name="connsiteX3" fmla="*/ 1170607 w 5264340"/>
              <a:gd name="connsiteY3" fmla="*/ 96421 h 11126596"/>
              <a:gd name="connsiteX4" fmla="*/ 1538755 w 5264340"/>
              <a:gd name="connsiteY4" fmla="*/ 422256 h 11126596"/>
              <a:gd name="connsiteX5" fmla="*/ 3732371 w 5264340"/>
              <a:gd name="connsiteY5" fmla="*/ 422256 h 11126596"/>
              <a:gd name="connsiteX6" fmla="*/ 4098822 w 5264340"/>
              <a:gd name="connsiteY6" fmla="*/ 96421 h 11126596"/>
              <a:gd name="connsiteX7" fmla="*/ 4125967 w 5264340"/>
              <a:gd name="connsiteY7" fmla="*/ 21612 h 11126596"/>
              <a:gd name="connsiteX8" fmla="*/ 4207400 w 5264340"/>
              <a:gd name="connsiteY8" fmla="*/ 0 h 11126596"/>
              <a:gd name="connsiteX9" fmla="*/ 4623051 w 5264340"/>
              <a:gd name="connsiteY9" fmla="*/ 0 h 11126596"/>
              <a:gd name="connsiteX10" fmla="*/ 5264340 w 5264340"/>
              <a:gd name="connsiteY10" fmla="*/ 646683 h 11126596"/>
              <a:gd name="connsiteX11" fmla="*/ 5264340 w 5264340"/>
              <a:gd name="connsiteY11" fmla="*/ 718167 h 11126596"/>
              <a:gd name="connsiteX12" fmla="*/ 5264340 w 5264340"/>
              <a:gd name="connsiteY12" fmla="*/ 6234086 h 11126596"/>
              <a:gd name="connsiteX13" fmla="*/ 5264340 w 5264340"/>
              <a:gd name="connsiteY13" fmla="*/ 6423602 h 11126596"/>
              <a:gd name="connsiteX14" fmla="*/ 5264340 w 5264340"/>
              <a:gd name="connsiteY14" fmla="*/ 10408429 h 11126596"/>
              <a:gd name="connsiteX15" fmla="*/ 5264340 w 5264340"/>
              <a:gd name="connsiteY15" fmla="*/ 10479914 h 11126596"/>
              <a:gd name="connsiteX16" fmla="*/ 4623051 w 5264340"/>
              <a:gd name="connsiteY16" fmla="*/ 11126596 h 11126596"/>
              <a:gd name="connsiteX17" fmla="*/ 646380 w 5264340"/>
              <a:gd name="connsiteY17" fmla="*/ 11126596 h 11126596"/>
              <a:gd name="connsiteX18" fmla="*/ 1697 w 5264340"/>
              <a:gd name="connsiteY18" fmla="*/ 10479914 h 11126596"/>
              <a:gd name="connsiteX19" fmla="*/ 0 w 5264340"/>
              <a:gd name="connsiteY19" fmla="*/ 10408429 h 11126596"/>
              <a:gd name="connsiteX20" fmla="*/ 0 w 5264340"/>
              <a:gd name="connsiteY20" fmla="*/ 6423602 h 11126596"/>
              <a:gd name="connsiteX21" fmla="*/ 0 w 5264340"/>
              <a:gd name="connsiteY21" fmla="*/ 6234086 h 11126596"/>
              <a:gd name="connsiteX22" fmla="*/ 0 w 5264340"/>
              <a:gd name="connsiteY22" fmla="*/ 718167 h 11126596"/>
              <a:gd name="connsiteX23" fmla="*/ 1697 w 5264340"/>
              <a:gd name="connsiteY23" fmla="*/ 646683 h 11126596"/>
              <a:gd name="connsiteX24" fmla="*/ 646380 w 5264340"/>
              <a:gd name="connsiteY24" fmla="*/ 0 h 11126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264340" h="11126596">
                <a:moveTo>
                  <a:pt x="646380" y="0"/>
                </a:moveTo>
                <a:lnTo>
                  <a:pt x="1063726" y="0"/>
                </a:lnTo>
                <a:cubicBezTo>
                  <a:pt x="1109533" y="0"/>
                  <a:pt x="1128194" y="6650"/>
                  <a:pt x="1143463" y="21612"/>
                </a:cubicBezTo>
                <a:cubicBezTo>
                  <a:pt x="1160428" y="38236"/>
                  <a:pt x="1170607" y="58185"/>
                  <a:pt x="1170607" y="96421"/>
                </a:cubicBezTo>
                <a:cubicBezTo>
                  <a:pt x="1170607" y="304224"/>
                  <a:pt x="1299544" y="422256"/>
                  <a:pt x="1538755" y="422256"/>
                </a:cubicBezTo>
                <a:lnTo>
                  <a:pt x="3732371" y="422256"/>
                </a:lnTo>
                <a:cubicBezTo>
                  <a:pt x="3969886" y="422256"/>
                  <a:pt x="4098822" y="304224"/>
                  <a:pt x="4098822" y="96421"/>
                </a:cubicBezTo>
                <a:cubicBezTo>
                  <a:pt x="4098822" y="58185"/>
                  <a:pt x="4109002" y="38236"/>
                  <a:pt x="4125967" y="21612"/>
                </a:cubicBezTo>
                <a:cubicBezTo>
                  <a:pt x="4141236" y="6650"/>
                  <a:pt x="4159898" y="0"/>
                  <a:pt x="4207400" y="0"/>
                </a:cubicBezTo>
                <a:lnTo>
                  <a:pt x="4623051" y="0"/>
                </a:lnTo>
                <a:cubicBezTo>
                  <a:pt x="5033612" y="0"/>
                  <a:pt x="5264340" y="204478"/>
                  <a:pt x="5264340" y="646683"/>
                </a:cubicBezTo>
                <a:cubicBezTo>
                  <a:pt x="5264340" y="658320"/>
                  <a:pt x="5264340" y="706530"/>
                  <a:pt x="5264340" y="718167"/>
                </a:cubicBezTo>
                <a:lnTo>
                  <a:pt x="5264340" y="6234086"/>
                </a:lnTo>
                <a:lnTo>
                  <a:pt x="5264340" y="6423602"/>
                </a:lnTo>
                <a:lnTo>
                  <a:pt x="5264340" y="10408429"/>
                </a:lnTo>
                <a:cubicBezTo>
                  <a:pt x="5264340" y="10420066"/>
                  <a:pt x="5264340" y="10468277"/>
                  <a:pt x="5264340" y="10479914"/>
                </a:cubicBezTo>
                <a:cubicBezTo>
                  <a:pt x="5264340" y="10922118"/>
                  <a:pt x="5033612" y="11126596"/>
                  <a:pt x="4623051" y="11126596"/>
                </a:cubicBezTo>
                <a:lnTo>
                  <a:pt x="646380" y="11126596"/>
                </a:lnTo>
                <a:cubicBezTo>
                  <a:pt x="237515" y="11126596"/>
                  <a:pt x="1697" y="10922118"/>
                  <a:pt x="1697" y="10479914"/>
                </a:cubicBezTo>
                <a:cubicBezTo>
                  <a:pt x="1697" y="10468277"/>
                  <a:pt x="0" y="10420066"/>
                  <a:pt x="0" y="10408429"/>
                </a:cubicBezTo>
                <a:lnTo>
                  <a:pt x="0" y="6423602"/>
                </a:lnTo>
                <a:lnTo>
                  <a:pt x="0" y="6234086"/>
                </a:lnTo>
                <a:lnTo>
                  <a:pt x="0" y="718167"/>
                </a:lnTo>
                <a:cubicBezTo>
                  <a:pt x="0" y="706530"/>
                  <a:pt x="1697" y="658320"/>
                  <a:pt x="1697" y="646683"/>
                </a:cubicBezTo>
                <a:cubicBezTo>
                  <a:pt x="1697" y="204478"/>
                  <a:pt x="237515" y="0"/>
                  <a:pt x="64638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2" name="Picture Placeholder 31">
            <a:extLst>
              <a:ext uri="{FF2B5EF4-FFF2-40B4-BE49-F238E27FC236}">
                <a16:creationId xmlns:a16="http://schemas.microsoft.com/office/drawing/2014/main" id="{CD7744E6-5E97-8E4B-B755-926C96EED80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235754" y="1616567"/>
            <a:ext cx="1945814" cy="4111559"/>
          </a:xfrm>
          <a:custGeom>
            <a:avLst/>
            <a:gdLst>
              <a:gd name="connsiteX0" fmla="*/ 646380 w 5264340"/>
              <a:gd name="connsiteY0" fmla="*/ 0 h 11126596"/>
              <a:gd name="connsiteX1" fmla="*/ 1063726 w 5264340"/>
              <a:gd name="connsiteY1" fmla="*/ 0 h 11126596"/>
              <a:gd name="connsiteX2" fmla="*/ 1143463 w 5264340"/>
              <a:gd name="connsiteY2" fmla="*/ 21612 h 11126596"/>
              <a:gd name="connsiteX3" fmla="*/ 1170607 w 5264340"/>
              <a:gd name="connsiteY3" fmla="*/ 96421 h 11126596"/>
              <a:gd name="connsiteX4" fmla="*/ 1538755 w 5264340"/>
              <a:gd name="connsiteY4" fmla="*/ 422256 h 11126596"/>
              <a:gd name="connsiteX5" fmla="*/ 3732371 w 5264340"/>
              <a:gd name="connsiteY5" fmla="*/ 422256 h 11126596"/>
              <a:gd name="connsiteX6" fmla="*/ 4098822 w 5264340"/>
              <a:gd name="connsiteY6" fmla="*/ 96421 h 11126596"/>
              <a:gd name="connsiteX7" fmla="*/ 4125967 w 5264340"/>
              <a:gd name="connsiteY7" fmla="*/ 21612 h 11126596"/>
              <a:gd name="connsiteX8" fmla="*/ 4207400 w 5264340"/>
              <a:gd name="connsiteY8" fmla="*/ 0 h 11126596"/>
              <a:gd name="connsiteX9" fmla="*/ 4623051 w 5264340"/>
              <a:gd name="connsiteY9" fmla="*/ 0 h 11126596"/>
              <a:gd name="connsiteX10" fmla="*/ 5264340 w 5264340"/>
              <a:gd name="connsiteY10" fmla="*/ 646683 h 11126596"/>
              <a:gd name="connsiteX11" fmla="*/ 5264340 w 5264340"/>
              <a:gd name="connsiteY11" fmla="*/ 718167 h 11126596"/>
              <a:gd name="connsiteX12" fmla="*/ 5264340 w 5264340"/>
              <a:gd name="connsiteY12" fmla="*/ 6234086 h 11126596"/>
              <a:gd name="connsiteX13" fmla="*/ 5264340 w 5264340"/>
              <a:gd name="connsiteY13" fmla="*/ 6423602 h 11126596"/>
              <a:gd name="connsiteX14" fmla="*/ 5264340 w 5264340"/>
              <a:gd name="connsiteY14" fmla="*/ 10408429 h 11126596"/>
              <a:gd name="connsiteX15" fmla="*/ 5264340 w 5264340"/>
              <a:gd name="connsiteY15" fmla="*/ 10479914 h 11126596"/>
              <a:gd name="connsiteX16" fmla="*/ 4623051 w 5264340"/>
              <a:gd name="connsiteY16" fmla="*/ 11126596 h 11126596"/>
              <a:gd name="connsiteX17" fmla="*/ 646380 w 5264340"/>
              <a:gd name="connsiteY17" fmla="*/ 11126596 h 11126596"/>
              <a:gd name="connsiteX18" fmla="*/ 1697 w 5264340"/>
              <a:gd name="connsiteY18" fmla="*/ 10479914 h 11126596"/>
              <a:gd name="connsiteX19" fmla="*/ 0 w 5264340"/>
              <a:gd name="connsiteY19" fmla="*/ 10408429 h 11126596"/>
              <a:gd name="connsiteX20" fmla="*/ 0 w 5264340"/>
              <a:gd name="connsiteY20" fmla="*/ 6423602 h 11126596"/>
              <a:gd name="connsiteX21" fmla="*/ 0 w 5264340"/>
              <a:gd name="connsiteY21" fmla="*/ 6234086 h 11126596"/>
              <a:gd name="connsiteX22" fmla="*/ 0 w 5264340"/>
              <a:gd name="connsiteY22" fmla="*/ 718167 h 11126596"/>
              <a:gd name="connsiteX23" fmla="*/ 1697 w 5264340"/>
              <a:gd name="connsiteY23" fmla="*/ 646683 h 11126596"/>
              <a:gd name="connsiteX24" fmla="*/ 646380 w 5264340"/>
              <a:gd name="connsiteY24" fmla="*/ 0 h 11126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264340" h="11126596">
                <a:moveTo>
                  <a:pt x="646380" y="0"/>
                </a:moveTo>
                <a:lnTo>
                  <a:pt x="1063726" y="0"/>
                </a:lnTo>
                <a:cubicBezTo>
                  <a:pt x="1109533" y="0"/>
                  <a:pt x="1128194" y="6650"/>
                  <a:pt x="1143463" y="21612"/>
                </a:cubicBezTo>
                <a:cubicBezTo>
                  <a:pt x="1160428" y="38236"/>
                  <a:pt x="1170607" y="58185"/>
                  <a:pt x="1170607" y="96421"/>
                </a:cubicBezTo>
                <a:cubicBezTo>
                  <a:pt x="1170607" y="304224"/>
                  <a:pt x="1299544" y="422256"/>
                  <a:pt x="1538755" y="422256"/>
                </a:cubicBezTo>
                <a:lnTo>
                  <a:pt x="3732371" y="422256"/>
                </a:lnTo>
                <a:cubicBezTo>
                  <a:pt x="3969886" y="422256"/>
                  <a:pt x="4098822" y="304224"/>
                  <a:pt x="4098822" y="96421"/>
                </a:cubicBezTo>
                <a:cubicBezTo>
                  <a:pt x="4098822" y="58185"/>
                  <a:pt x="4109002" y="38236"/>
                  <a:pt x="4125967" y="21612"/>
                </a:cubicBezTo>
                <a:cubicBezTo>
                  <a:pt x="4141236" y="6650"/>
                  <a:pt x="4159898" y="0"/>
                  <a:pt x="4207400" y="0"/>
                </a:cubicBezTo>
                <a:lnTo>
                  <a:pt x="4623051" y="0"/>
                </a:lnTo>
                <a:cubicBezTo>
                  <a:pt x="5033612" y="0"/>
                  <a:pt x="5264340" y="204478"/>
                  <a:pt x="5264340" y="646683"/>
                </a:cubicBezTo>
                <a:cubicBezTo>
                  <a:pt x="5264340" y="658320"/>
                  <a:pt x="5264340" y="706530"/>
                  <a:pt x="5264340" y="718167"/>
                </a:cubicBezTo>
                <a:lnTo>
                  <a:pt x="5264340" y="6234086"/>
                </a:lnTo>
                <a:lnTo>
                  <a:pt x="5264340" y="6423602"/>
                </a:lnTo>
                <a:lnTo>
                  <a:pt x="5264340" y="10408429"/>
                </a:lnTo>
                <a:cubicBezTo>
                  <a:pt x="5264340" y="10420066"/>
                  <a:pt x="5264340" y="10468277"/>
                  <a:pt x="5264340" y="10479914"/>
                </a:cubicBezTo>
                <a:cubicBezTo>
                  <a:pt x="5264340" y="10922118"/>
                  <a:pt x="5033612" y="11126596"/>
                  <a:pt x="4623051" y="11126596"/>
                </a:cubicBezTo>
                <a:lnTo>
                  <a:pt x="646380" y="11126596"/>
                </a:lnTo>
                <a:cubicBezTo>
                  <a:pt x="237515" y="11126596"/>
                  <a:pt x="1697" y="10922118"/>
                  <a:pt x="1697" y="10479914"/>
                </a:cubicBezTo>
                <a:cubicBezTo>
                  <a:pt x="1697" y="10468277"/>
                  <a:pt x="0" y="10420066"/>
                  <a:pt x="0" y="10408429"/>
                </a:cubicBezTo>
                <a:lnTo>
                  <a:pt x="0" y="6423602"/>
                </a:lnTo>
                <a:lnTo>
                  <a:pt x="0" y="6234086"/>
                </a:lnTo>
                <a:lnTo>
                  <a:pt x="0" y="718167"/>
                </a:lnTo>
                <a:cubicBezTo>
                  <a:pt x="0" y="706530"/>
                  <a:pt x="1697" y="658320"/>
                  <a:pt x="1697" y="646683"/>
                </a:cubicBezTo>
                <a:cubicBezTo>
                  <a:pt x="1697" y="204478"/>
                  <a:pt x="237515" y="0"/>
                  <a:pt x="64638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8407154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833251" y="2099608"/>
            <a:ext cx="2528229" cy="337981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279807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D90B513-1654-124A-8601-F0544BBA0A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449316" y="2114606"/>
            <a:ext cx="3626150" cy="22663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9F26F332-9E25-204C-8598-BF8CF2B0FCC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173347" y="2114606"/>
            <a:ext cx="3626150" cy="22663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3AAD7DC8-2A9C-894E-AAA3-65F437BF6B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825346" y="1769693"/>
            <a:ext cx="4586924" cy="28668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371235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1">
            <a:extLst>
              <a:ext uri="{FF2B5EF4-FFF2-40B4-BE49-F238E27FC236}">
                <a16:creationId xmlns:a16="http://schemas.microsoft.com/office/drawing/2014/main" id="{03EDEDA6-202B-0B4F-8457-706A656C5A9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71886" y="1651649"/>
            <a:ext cx="1945814" cy="4111559"/>
          </a:xfrm>
          <a:custGeom>
            <a:avLst/>
            <a:gdLst>
              <a:gd name="connsiteX0" fmla="*/ 646380 w 5264340"/>
              <a:gd name="connsiteY0" fmla="*/ 0 h 11126596"/>
              <a:gd name="connsiteX1" fmla="*/ 1063726 w 5264340"/>
              <a:gd name="connsiteY1" fmla="*/ 0 h 11126596"/>
              <a:gd name="connsiteX2" fmla="*/ 1143463 w 5264340"/>
              <a:gd name="connsiteY2" fmla="*/ 21612 h 11126596"/>
              <a:gd name="connsiteX3" fmla="*/ 1170607 w 5264340"/>
              <a:gd name="connsiteY3" fmla="*/ 96421 h 11126596"/>
              <a:gd name="connsiteX4" fmla="*/ 1538755 w 5264340"/>
              <a:gd name="connsiteY4" fmla="*/ 422256 h 11126596"/>
              <a:gd name="connsiteX5" fmla="*/ 3732371 w 5264340"/>
              <a:gd name="connsiteY5" fmla="*/ 422256 h 11126596"/>
              <a:gd name="connsiteX6" fmla="*/ 4098822 w 5264340"/>
              <a:gd name="connsiteY6" fmla="*/ 96421 h 11126596"/>
              <a:gd name="connsiteX7" fmla="*/ 4125967 w 5264340"/>
              <a:gd name="connsiteY7" fmla="*/ 21612 h 11126596"/>
              <a:gd name="connsiteX8" fmla="*/ 4207400 w 5264340"/>
              <a:gd name="connsiteY8" fmla="*/ 0 h 11126596"/>
              <a:gd name="connsiteX9" fmla="*/ 4623051 w 5264340"/>
              <a:gd name="connsiteY9" fmla="*/ 0 h 11126596"/>
              <a:gd name="connsiteX10" fmla="*/ 5264340 w 5264340"/>
              <a:gd name="connsiteY10" fmla="*/ 646683 h 11126596"/>
              <a:gd name="connsiteX11" fmla="*/ 5264340 w 5264340"/>
              <a:gd name="connsiteY11" fmla="*/ 718167 h 11126596"/>
              <a:gd name="connsiteX12" fmla="*/ 5264340 w 5264340"/>
              <a:gd name="connsiteY12" fmla="*/ 6234086 h 11126596"/>
              <a:gd name="connsiteX13" fmla="*/ 5264340 w 5264340"/>
              <a:gd name="connsiteY13" fmla="*/ 6423602 h 11126596"/>
              <a:gd name="connsiteX14" fmla="*/ 5264340 w 5264340"/>
              <a:gd name="connsiteY14" fmla="*/ 10408429 h 11126596"/>
              <a:gd name="connsiteX15" fmla="*/ 5264340 w 5264340"/>
              <a:gd name="connsiteY15" fmla="*/ 10479914 h 11126596"/>
              <a:gd name="connsiteX16" fmla="*/ 4623051 w 5264340"/>
              <a:gd name="connsiteY16" fmla="*/ 11126596 h 11126596"/>
              <a:gd name="connsiteX17" fmla="*/ 646380 w 5264340"/>
              <a:gd name="connsiteY17" fmla="*/ 11126596 h 11126596"/>
              <a:gd name="connsiteX18" fmla="*/ 1697 w 5264340"/>
              <a:gd name="connsiteY18" fmla="*/ 10479914 h 11126596"/>
              <a:gd name="connsiteX19" fmla="*/ 0 w 5264340"/>
              <a:gd name="connsiteY19" fmla="*/ 10408429 h 11126596"/>
              <a:gd name="connsiteX20" fmla="*/ 0 w 5264340"/>
              <a:gd name="connsiteY20" fmla="*/ 6423602 h 11126596"/>
              <a:gd name="connsiteX21" fmla="*/ 0 w 5264340"/>
              <a:gd name="connsiteY21" fmla="*/ 6234086 h 11126596"/>
              <a:gd name="connsiteX22" fmla="*/ 0 w 5264340"/>
              <a:gd name="connsiteY22" fmla="*/ 718167 h 11126596"/>
              <a:gd name="connsiteX23" fmla="*/ 1697 w 5264340"/>
              <a:gd name="connsiteY23" fmla="*/ 646683 h 11126596"/>
              <a:gd name="connsiteX24" fmla="*/ 646380 w 5264340"/>
              <a:gd name="connsiteY24" fmla="*/ 0 h 11126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264340" h="11126596">
                <a:moveTo>
                  <a:pt x="646380" y="0"/>
                </a:moveTo>
                <a:lnTo>
                  <a:pt x="1063726" y="0"/>
                </a:lnTo>
                <a:cubicBezTo>
                  <a:pt x="1109533" y="0"/>
                  <a:pt x="1128194" y="6650"/>
                  <a:pt x="1143463" y="21612"/>
                </a:cubicBezTo>
                <a:cubicBezTo>
                  <a:pt x="1160428" y="38236"/>
                  <a:pt x="1170607" y="58185"/>
                  <a:pt x="1170607" y="96421"/>
                </a:cubicBezTo>
                <a:cubicBezTo>
                  <a:pt x="1170607" y="304224"/>
                  <a:pt x="1299544" y="422256"/>
                  <a:pt x="1538755" y="422256"/>
                </a:cubicBezTo>
                <a:lnTo>
                  <a:pt x="3732371" y="422256"/>
                </a:lnTo>
                <a:cubicBezTo>
                  <a:pt x="3969886" y="422256"/>
                  <a:pt x="4098822" y="304224"/>
                  <a:pt x="4098822" y="96421"/>
                </a:cubicBezTo>
                <a:cubicBezTo>
                  <a:pt x="4098822" y="58185"/>
                  <a:pt x="4109002" y="38236"/>
                  <a:pt x="4125967" y="21612"/>
                </a:cubicBezTo>
                <a:cubicBezTo>
                  <a:pt x="4141236" y="6650"/>
                  <a:pt x="4159898" y="0"/>
                  <a:pt x="4207400" y="0"/>
                </a:cubicBezTo>
                <a:lnTo>
                  <a:pt x="4623051" y="0"/>
                </a:lnTo>
                <a:cubicBezTo>
                  <a:pt x="5033612" y="0"/>
                  <a:pt x="5264340" y="204478"/>
                  <a:pt x="5264340" y="646683"/>
                </a:cubicBezTo>
                <a:cubicBezTo>
                  <a:pt x="5264340" y="658320"/>
                  <a:pt x="5264340" y="706530"/>
                  <a:pt x="5264340" y="718167"/>
                </a:cubicBezTo>
                <a:lnTo>
                  <a:pt x="5264340" y="6234086"/>
                </a:lnTo>
                <a:lnTo>
                  <a:pt x="5264340" y="6423602"/>
                </a:lnTo>
                <a:lnTo>
                  <a:pt x="5264340" y="10408429"/>
                </a:lnTo>
                <a:cubicBezTo>
                  <a:pt x="5264340" y="10420066"/>
                  <a:pt x="5264340" y="10468277"/>
                  <a:pt x="5264340" y="10479914"/>
                </a:cubicBezTo>
                <a:cubicBezTo>
                  <a:pt x="5264340" y="10922118"/>
                  <a:pt x="5033612" y="11126596"/>
                  <a:pt x="4623051" y="11126596"/>
                </a:cubicBezTo>
                <a:lnTo>
                  <a:pt x="646380" y="11126596"/>
                </a:lnTo>
                <a:cubicBezTo>
                  <a:pt x="237515" y="11126596"/>
                  <a:pt x="1697" y="10922118"/>
                  <a:pt x="1697" y="10479914"/>
                </a:cubicBezTo>
                <a:cubicBezTo>
                  <a:pt x="1697" y="10468277"/>
                  <a:pt x="0" y="10420066"/>
                  <a:pt x="0" y="10408429"/>
                </a:cubicBezTo>
                <a:lnTo>
                  <a:pt x="0" y="6423602"/>
                </a:lnTo>
                <a:lnTo>
                  <a:pt x="0" y="6234086"/>
                </a:lnTo>
                <a:lnTo>
                  <a:pt x="0" y="718167"/>
                </a:lnTo>
                <a:cubicBezTo>
                  <a:pt x="0" y="706530"/>
                  <a:pt x="1697" y="658320"/>
                  <a:pt x="1697" y="646683"/>
                </a:cubicBezTo>
                <a:cubicBezTo>
                  <a:pt x="1697" y="204478"/>
                  <a:pt x="237515" y="0"/>
                  <a:pt x="64638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9655057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739F3300-101E-CC40-A007-9C92666DAEE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99169" y="2432304"/>
            <a:ext cx="12590339" cy="459986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953198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icture Placeholder 18">
            <a:extLst>
              <a:ext uri="{FF2B5EF4-FFF2-40B4-BE49-F238E27FC236}">
                <a16:creationId xmlns:a16="http://schemas.microsoft.com/office/drawing/2014/main" id="{11224CB0-F9E0-437C-86B4-895C27988953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6480636" y="1431517"/>
            <a:ext cx="3994966" cy="3994966"/>
          </a:xfrm>
          <a:custGeom>
            <a:avLst/>
            <a:gdLst>
              <a:gd name="connsiteX0" fmla="*/ 1550269 w 3100540"/>
              <a:gd name="connsiteY0" fmla="*/ 0 h 3100540"/>
              <a:gd name="connsiteX1" fmla="*/ 1677815 w 3100540"/>
              <a:gd name="connsiteY1" fmla="*/ 52831 h 3100540"/>
              <a:gd name="connsiteX2" fmla="*/ 3047709 w 3100540"/>
              <a:gd name="connsiteY2" fmla="*/ 1422726 h 3100540"/>
              <a:gd name="connsiteX3" fmla="*/ 3047709 w 3100540"/>
              <a:gd name="connsiteY3" fmla="*/ 1677816 h 3100540"/>
              <a:gd name="connsiteX4" fmla="*/ 1677816 w 3100540"/>
              <a:gd name="connsiteY4" fmla="*/ 3047709 h 3100540"/>
              <a:gd name="connsiteX5" fmla="*/ 1422726 w 3100540"/>
              <a:gd name="connsiteY5" fmla="*/ 3047709 h 3100540"/>
              <a:gd name="connsiteX6" fmla="*/ 52831 w 3100540"/>
              <a:gd name="connsiteY6" fmla="*/ 1677814 h 3100540"/>
              <a:gd name="connsiteX7" fmla="*/ 52831 w 3100540"/>
              <a:gd name="connsiteY7" fmla="*/ 1422724 h 3100540"/>
              <a:gd name="connsiteX8" fmla="*/ 1422724 w 3100540"/>
              <a:gd name="connsiteY8" fmla="*/ 52831 h 3100540"/>
              <a:gd name="connsiteX9" fmla="*/ 1550269 w 3100540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0" h="3100540">
                <a:moveTo>
                  <a:pt x="1550269" y="0"/>
                </a:moveTo>
                <a:cubicBezTo>
                  <a:pt x="1596432" y="0"/>
                  <a:pt x="1642594" y="17610"/>
                  <a:pt x="1677815" y="52831"/>
                </a:cubicBezTo>
                <a:lnTo>
                  <a:pt x="3047709" y="1422726"/>
                </a:lnTo>
                <a:cubicBezTo>
                  <a:pt x="3118151" y="1493167"/>
                  <a:pt x="3118151" y="1607375"/>
                  <a:pt x="3047709" y="1677816"/>
                </a:cubicBezTo>
                <a:lnTo>
                  <a:pt x="1677816" y="3047709"/>
                </a:lnTo>
                <a:cubicBezTo>
                  <a:pt x="1607375" y="3118151"/>
                  <a:pt x="1493167" y="3118151"/>
                  <a:pt x="1422726" y="3047709"/>
                </a:cubicBezTo>
                <a:lnTo>
                  <a:pt x="52831" y="1677814"/>
                </a:lnTo>
                <a:cubicBezTo>
                  <a:pt x="-17610" y="1607373"/>
                  <a:pt x="-17610" y="1493166"/>
                  <a:pt x="52831" y="1422724"/>
                </a:cubicBezTo>
                <a:lnTo>
                  <a:pt x="1422724" y="52831"/>
                </a:lnTo>
                <a:cubicBezTo>
                  <a:pt x="1457945" y="17610"/>
                  <a:pt x="1504107" y="0"/>
                  <a:pt x="155026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086" indent="0">
              <a:buNone/>
              <a:defRPr sz="2800"/>
            </a:lvl2pPr>
            <a:lvl3pPr marL="914172" indent="0">
              <a:buNone/>
              <a:defRPr sz="2400"/>
            </a:lvl3pPr>
            <a:lvl4pPr marL="1371257" indent="0">
              <a:buNone/>
              <a:defRPr sz="2000"/>
            </a:lvl4pPr>
            <a:lvl5pPr marL="1828343" indent="0">
              <a:buNone/>
              <a:defRPr sz="2000"/>
            </a:lvl5pPr>
            <a:lvl6pPr marL="2285429" indent="0">
              <a:buNone/>
              <a:defRPr sz="2000"/>
            </a:lvl6pPr>
            <a:lvl7pPr marL="2742514" indent="0">
              <a:buNone/>
              <a:defRPr sz="2000"/>
            </a:lvl7pPr>
            <a:lvl8pPr marL="3199600" indent="0">
              <a:buNone/>
              <a:defRPr sz="2000"/>
            </a:lvl8pPr>
            <a:lvl9pPr marL="3656686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10879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9115BB40-9CA9-3843-9468-FEC322EBE98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99169" y="2514600"/>
            <a:ext cx="12590339" cy="451757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CD0E04D6-3064-E641-BC33-6BD331FF365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428209" y="1579564"/>
            <a:ext cx="1870562" cy="187007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A6A2A9F8-ADD0-214C-93EA-26BDEA2FB25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160720" y="1579564"/>
            <a:ext cx="1870562" cy="187007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EF1644F8-5C1A-284F-A02F-89AC3BBEB73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893230" y="1579564"/>
            <a:ext cx="1870562" cy="187007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3476669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-1"/>
            <a:ext cx="12192000" cy="6857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448" indent="0">
              <a:buNone/>
              <a:defRPr sz="3733"/>
            </a:lvl2pPr>
            <a:lvl3pPr marL="1218895" indent="0">
              <a:buNone/>
              <a:defRPr sz="3199"/>
            </a:lvl3pPr>
            <a:lvl4pPr marL="1828343" indent="0">
              <a:buNone/>
              <a:defRPr sz="2666"/>
            </a:lvl4pPr>
            <a:lvl5pPr marL="2437791" indent="0">
              <a:buNone/>
              <a:defRPr sz="2666"/>
            </a:lvl5pPr>
            <a:lvl6pPr marL="3047238" indent="0">
              <a:buNone/>
              <a:defRPr sz="2666"/>
            </a:lvl6pPr>
            <a:lvl7pPr marL="3656686" indent="0">
              <a:buNone/>
              <a:defRPr sz="2666"/>
            </a:lvl7pPr>
            <a:lvl8pPr marL="4266133" indent="0">
              <a:buNone/>
              <a:defRPr sz="2666"/>
            </a:lvl8pPr>
            <a:lvl9pPr marL="4875581" indent="0">
              <a:buNone/>
              <a:defRPr sz="2666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90374868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2948947"/>
            <a:ext cx="12192000" cy="39090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448" indent="0">
              <a:buNone/>
              <a:defRPr sz="3733"/>
            </a:lvl2pPr>
            <a:lvl3pPr marL="1218895" indent="0">
              <a:buNone/>
              <a:defRPr sz="3199"/>
            </a:lvl3pPr>
            <a:lvl4pPr marL="1828343" indent="0">
              <a:buNone/>
              <a:defRPr sz="2666"/>
            </a:lvl4pPr>
            <a:lvl5pPr marL="2437791" indent="0">
              <a:buNone/>
              <a:defRPr sz="2666"/>
            </a:lvl5pPr>
            <a:lvl6pPr marL="3047238" indent="0">
              <a:buNone/>
              <a:defRPr sz="2666"/>
            </a:lvl6pPr>
            <a:lvl7pPr marL="3656686" indent="0">
              <a:buNone/>
              <a:defRPr sz="2666"/>
            </a:lvl7pPr>
            <a:lvl8pPr marL="4266133" indent="0">
              <a:buNone/>
              <a:defRPr sz="2666"/>
            </a:lvl8pPr>
            <a:lvl9pPr marL="4875581" indent="0">
              <a:buNone/>
              <a:defRPr sz="2666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1407603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1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AB52F9F6-E404-354F-BC62-11ABFB57456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6095999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1788872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2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55589566-5AA9-2842-8377-3E9346562E5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706881" y="1715985"/>
            <a:ext cx="6675913" cy="342603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798890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4152228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4" y="365129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Arial Regular"/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4" y="1825625"/>
            <a:ext cx="10515600" cy="4351338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Arial Regular"/>
              </a:defRPr>
            </a:lvl1pPr>
            <a:lvl2pPr>
              <a:defRPr b="0" i="0">
                <a:latin typeface="Arial Regular"/>
              </a:defRPr>
            </a:lvl2pPr>
            <a:lvl3pPr>
              <a:defRPr b="0" i="0">
                <a:latin typeface="Arial Regular"/>
              </a:defRPr>
            </a:lvl3pPr>
            <a:lvl4pPr>
              <a:defRPr b="0" i="0">
                <a:latin typeface="Arial Regular"/>
              </a:defRPr>
            </a:lvl4pPr>
            <a:lvl5pPr>
              <a:defRPr b="0" i="0">
                <a:latin typeface="Arial Regular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pic>
        <p:nvPicPr>
          <p:cNvPr id="7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209550"/>
            <a:ext cx="12192000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09184494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48675407"/>
      </p:ext>
    </p:extLst>
  </p:cSld>
  <p:clrMapOvr>
    <a:masterClrMapping/>
  </p:clrMapOvr>
  <p:transition>
    <p:wipe dir="u"/>
  </p:transition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5072" y="914404"/>
            <a:ext cx="10520928" cy="5408741"/>
          </a:xfrm>
          <a:prstGeom prst="rect">
            <a:avLst/>
          </a:prstGeom>
        </p:spPr>
        <p:txBody>
          <a:bodyPr lIns="91429" tIns="45714" rIns="91429" bIns="45714"/>
          <a:lstStyle>
            <a:lvl1pPr>
              <a:defRPr sz="2000" b="0" i="0">
                <a:latin typeface="Arial Regular"/>
              </a:defRPr>
            </a:lvl1pPr>
            <a:lvl2pPr>
              <a:defRPr sz="1800" b="0" i="0">
                <a:latin typeface="Arial Regular"/>
              </a:defRPr>
            </a:lvl2pPr>
            <a:lvl3pPr>
              <a:defRPr sz="1800" b="0" i="0">
                <a:latin typeface="Arial Regular"/>
              </a:defRPr>
            </a:lvl3pPr>
            <a:lvl4pPr>
              <a:defRPr sz="1800" b="0" i="0">
                <a:latin typeface="Arial Regular"/>
              </a:defRPr>
            </a:lvl4pPr>
            <a:lvl5pPr>
              <a:defRPr sz="1800" b="0" i="0">
                <a:latin typeface="Arial Regular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68326705"/>
      </p:ext>
    </p:extLst>
  </p:cSld>
  <p:clrMapOvr>
    <a:masterClrMapping/>
  </p:clrMapOvr>
  <p:transition>
    <p:wipe dir="u"/>
  </p:transition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 - two line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118"/>
          <p:cNvSpPr>
            <a:spLocks noGrp="1" noChangeArrowheads="1"/>
          </p:cNvSpPr>
          <p:nvPr>
            <p:ph type="ctrTitle" sz="quarter"/>
          </p:nvPr>
        </p:nvSpPr>
        <p:spPr>
          <a:xfrm>
            <a:off x="1601792" y="1199651"/>
            <a:ext cx="9939130" cy="905777"/>
          </a:xfrm>
          <a:prstGeom prst="rect">
            <a:avLst/>
          </a:prstGeom>
        </p:spPr>
        <p:txBody>
          <a:bodyPr bIns="113553" anchor="b"/>
          <a:lstStyle>
            <a:lvl1pPr>
              <a:tabLst/>
              <a:defRPr sz="3255" b="0" i="0" baseline="0">
                <a:solidFill>
                  <a:schemeClr val="tx1"/>
                </a:solidFill>
                <a:latin typeface="Arial Regular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01262316"/>
      </p:ext>
    </p:extLst>
  </p:cSld>
  <p:clrMapOvr>
    <a:overrideClrMapping bg1="dk2" tx1="lt1" bg2="dk1" tx2="lt2" accent1="accent1" accent2="accent2" accent3="accent3" accent4="accent4" accent5="accent5" accent6="accent6" hlink="hlink" folHlink="folHlink"/>
  </p:clrMapOvr>
  <p:transition>
    <p:wipe dir="r"/>
  </p:transition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08605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9115BB40-9CA9-3843-9468-FEC322EBE98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222862" y="0"/>
            <a:ext cx="6969138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30484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9"/>
          <p:cNvCxnSpPr>
            <a:cxnSpLocks noChangeShapeType="1"/>
          </p:cNvCxnSpPr>
          <p:nvPr userDrawn="1"/>
        </p:nvCxnSpPr>
        <p:spPr bwMode="auto">
          <a:xfrm flipH="1" flipV="1">
            <a:off x="653012" y="6368450"/>
            <a:ext cx="10386642" cy="14"/>
          </a:xfrm>
          <a:prstGeom prst="line">
            <a:avLst/>
          </a:prstGeom>
          <a:noFill/>
          <a:ln w="6350">
            <a:solidFill>
              <a:schemeClr val="tx2"/>
            </a:solidFill>
            <a:round/>
            <a:headEnd/>
            <a:tailEnd/>
          </a:ln>
        </p:spPr>
      </p:cxnSp>
      <p:sp>
        <p:nvSpPr>
          <p:cNvPr id="8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9" name="Footer Placeholder 11"/>
          <p:cNvSpPr>
            <a:spLocks noGrp="1"/>
          </p:cNvSpPr>
          <p:nvPr>
            <p:ph type="ftr" sz="quarter" idx="11"/>
          </p:nvPr>
        </p:nvSpPr>
        <p:spPr>
          <a:xfrm>
            <a:off x="2491034" y="6732756"/>
            <a:ext cx="2794479" cy="125249"/>
          </a:xfrm>
        </p:spPr>
        <p:txBody>
          <a:bodyPr/>
          <a:lstStyle>
            <a:lvl1pPr algn="l">
              <a:defRPr sz="814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0168122"/>
      </p:ext>
    </p:extLst>
  </p:cSld>
  <p:clrMapOvr>
    <a:masterClrMapping/>
  </p:clrMapOvr>
  <p:transition>
    <p:wipe dir="r"/>
  </p:transition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9"/>
          <p:cNvCxnSpPr>
            <a:cxnSpLocks noChangeShapeType="1"/>
          </p:cNvCxnSpPr>
          <p:nvPr userDrawn="1"/>
        </p:nvCxnSpPr>
        <p:spPr bwMode="auto">
          <a:xfrm flipH="1">
            <a:off x="653013" y="6368450"/>
            <a:ext cx="10373195" cy="0"/>
          </a:xfrm>
          <a:prstGeom prst="line">
            <a:avLst/>
          </a:prstGeom>
          <a:noFill/>
          <a:ln w="6350">
            <a:solidFill>
              <a:schemeClr val="tx2"/>
            </a:solidFill>
            <a:round/>
            <a:headEnd/>
            <a:tailEnd/>
          </a:ln>
        </p:spPr>
      </p:cxnSp>
      <p:sp>
        <p:nvSpPr>
          <p:cNvPr id="1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455789"/>
            <a:ext cx="10235162" cy="5178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lang="en-US" sz="2170" b="0" i="0" kern="1200" noProof="0" smtClean="0">
                <a:solidFill>
                  <a:schemeClr val="bg1"/>
                </a:solidFill>
                <a:latin typeface="Arial Regular"/>
                <a:ea typeface="ＭＳ Ｐゴシック" pitchFamily="34" charset="-128"/>
                <a:cs typeface="Arial Regular"/>
              </a:defRPr>
            </a:lvl1pPr>
          </a:lstStyle>
          <a:p>
            <a:pPr lvl="0"/>
            <a:r>
              <a:rPr lang="en-US" noProof="0" dirty="0"/>
              <a:t>Click to edit Master title style</a:t>
            </a:r>
          </a:p>
        </p:txBody>
      </p:sp>
      <p:sp>
        <p:nvSpPr>
          <p:cNvPr id="9" name="Date Placeholder 9"/>
          <p:cNvSpPr>
            <a:spLocks noGrp="1"/>
          </p:cNvSpPr>
          <p:nvPr>
            <p:ph type="dt" sz="half" idx="10"/>
          </p:nvPr>
        </p:nvSpPr>
        <p:spPr>
          <a:xfrm>
            <a:off x="641488" y="6734196"/>
            <a:ext cx="1678610" cy="125249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0" name="Footer Placeholder 11"/>
          <p:cNvSpPr>
            <a:spLocks noGrp="1"/>
          </p:cNvSpPr>
          <p:nvPr>
            <p:ph type="ftr" sz="quarter" idx="11"/>
          </p:nvPr>
        </p:nvSpPr>
        <p:spPr>
          <a:xfrm>
            <a:off x="2491034" y="6732756"/>
            <a:ext cx="2794479" cy="125249"/>
          </a:xfrm>
        </p:spPr>
        <p:txBody>
          <a:bodyPr/>
          <a:lstStyle>
            <a:lvl1pPr algn="l">
              <a:defRPr sz="814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0469038"/>
      </p:ext>
    </p:extLst>
  </p:cSld>
  <p:clrMapOvr>
    <a:masterClrMapping/>
  </p:clrMapOvr>
  <p:transition>
    <p:wipe dir="r"/>
  </p:transition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5072" y="914400"/>
            <a:ext cx="10520928" cy="5408741"/>
          </a:xfrm>
          <a:prstGeom prst="rect">
            <a:avLst/>
          </a:prstGeom>
        </p:spPr>
        <p:txBody>
          <a:bodyPr lIns="91429" tIns="45714" rIns="91429" bIns="45714"/>
          <a:lstStyle>
            <a:lvl1pPr>
              <a:defRPr sz="1809" b="0" i="0">
                <a:latin typeface="Arial Regular"/>
              </a:defRPr>
            </a:lvl1pPr>
            <a:lvl2pPr>
              <a:defRPr sz="1809" b="0" i="0">
                <a:latin typeface="Arial Regular"/>
              </a:defRPr>
            </a:lvl2pPr>
            <a:lvl3pPr>
              <a:defRPr sz="1809" b="0" i="0">
                <a:latin typeface="Arial Regular"/>
              </a:defRPr>
            </a:lvl3pPr>
            <a:lvl4pPr>
              <a:defRPr sz="1809" b="0" i="0">
                <a:latin typeface="Arial Regular"/>
              </a:defRPr>
            </a:lvl4pPr>
            <a:lvl5pPr>
              <a:defRPr sz="1809" b="0" i="0">
                <a:latin typeface="Arial Regular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35763938"/>
      </p:ext>
    </p:extLst>
  </p:cSld>
  <p:clrMapOvr>
    <a:masterClrMapping/>
  </p:clrMapOvr>
  <p:transition>
    <p:wipe dir="u"/>
  </p:transition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9.xml"/><Relationship Id="rId18" Type="http://schemas.openxmlformats.org/officeDocument/2006/relationships/slideLayout" Target="../slideLayouts/slideLayout64.xml"/><Relationship Id="rId26" Type="http://schemas.openxmlformats.org/officeDocument/2006/relationships/slideLayout" Target="../slideLayouts/slideLayout72.xml"/><Relationship Id="rId39" Type="http://schemas.openxmlformats.org/officeDocument/2006/relationships/slideLayout" Target="../slideLayouts/slideLayout85.xml"/><Relationship Id="rId21" Type="http://schemas.openxmlformats.org/officeDocument/2006/relationships/slideLayout" Target="../slideLayouts/slideLayout67.xml"/><Relationship Id="rId34" Type="http://schemas.openxmlformats.org/officeDocument/2006/relationships/slideLayout" Target="../slideLayouts/slideLayout80.xml"/><Relationship Id="rId42" Type="http://schemas.openxmlformats.org/officeDocument/2006/relationships/slideLayout" Target="../slideLayouts/slideLayout88.xml"/><Relationship Id="rId47" Type="http://schemas.openxmlformats.org/officeDocument/2006/relationships/theme" Target="../theme/theme2.xml"/><Relationship Id="rId7" Type="http://schemas.openxmlformats.org/officeDocument/2006/relationships/slideLayout" Target="../slideLayouts/slideLayout53.xml"/><Relationship Id="rId2" Type="http://schemas.openxmlformats.org/officeDocument/2006/relationships/slideLayout" Target="../slideLayouts/slideLayout48.xml"/><Relationship Id="rId16" Type="http://schemas.openxmlformats.org/officeDocument/2006/relationships/slideLayout" Target="../slideLayouts/slideLayout62.xml"/><Relationship Id="rId29" Type="http://schemas.openxmlformats.org/officeDocument/2006/relationships/slideLayout" Target="../slideLayouts/slideLayout75.xml"/><Relationship Id="rId1" Type="http://schemas.openxmlformats.org/officeDocument/2006/relationships/slideLayout" Target="../slideLayouts/slideLayout47.xml"/><Relationship Id="rId6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57.xml"/><Relationship Id="rId24" Type="http://schemas.openxmlformats.org/officeDocument/2006/relationships/slideLayout" Target="../slideLayouts/slideLayout70.xml"/><Relationship Id="rId32" Type="http://schemas.openxmlformats.org/officeDocument/2006/relationships/slideLayout" Target="../slideLayouts/slideLayout78.xml"/><Relationship Id="rId37" Type="http://schemas.openxmlformats.org/officeDocument/2006/relationships/slideLayout" Target="../slideLayouts/slideLayout83.xml"/><Relationship Id="rId40" Type="http://schemas.openxmlformats.org/officeDocument/2006/relationships/slideLayout" Target="../slideLayouts/slideLayout86.xml"/><Relationship Id="rId45" Type="http://schemas.openxmlformats.org/officeDocument/2006/relationships/slideLayout" Target="../slideLayouts/slideLayout91.xml"/><Relationship Id="rId5" Type="http://schemas.openxmlformats.org/officeDocument/2006/relationships/slideLayout" Target="../slideLayouts/slideLayout51.xml"/><Relationship Id="rId15" Type="http://schemas.openxmlformats.org/officeDocument/2006/relationships/slideLayout" Target="../slideLayouts/slideLayout61.xml"/><Relationship Id="rId23" Type="http://schemas.openxmlformats.org/officeDocument/2006/relationships/slideLayout" Target="../slideLayouts/slideLayout69.xml"/><Relationship Id="rId28" Type="http://schemas.openxmlformats.org/officeDocument/2006/relationships/slideLayout" Target="../slideLayouts/slideLayout74.xml"/><Relationship Id="rId36" Type="http://schemas.openxmlformats.org/officeDocument/2006/relationships/slideLayout" Target="../slideLayouts/slideLayout82.xml"/><Relationship Id="rId10" Type="http://schemas.openxmlformats.org/officeDocument/2006/relationships/slideLayout" Target="../slideLayouts/slideLayout56.xml"/><Relationship Id="rId19" Type="http://schemas.openxmlformats.org/officeDocument/2006/relationships/slideLayout" Target="../slideLayouts/slideLayout65.xml"/><Relationship Id="rId31" Type="http://schemas.openxmlformats.org/officeDocument/2006/relationships/slideLayout" Target="../slideLayouts/slideLayout77.xml"/><Relationship Id="rId44" Type="http://schemas.openxmlformats.org/officeDocument/2006/relationships/slideLayout" Target="../slideLayouts/slideLayout90.xml"/><Relationship Id="rId4" Type="http://schemas.openxmlformats.org/officeDocument/2006/relationships/slideLayout" Target="../slideLayouts/slideLayout50.xml"/><Relationship Id="rId9" Type="http://schemas.openxmlformats.org/officeDocument/2006/relationships/slideLayout" Target="../slideLayouts/slideLayout55.xml"/><Relationship Id="rId14" Type="http://schemas.openxmlformats.org/officeDocument/2006/relationships/slideLayout" Target="../slideLayouts/slideLayout60.xml"/><Relationship Id="rId22" Type="http://schemas.openxmlformats.org/officeDocument/2006/relationships/slideLayout" Target="../slideLayouts/slideLayout68.xml"/><Relationship Id="rId27" Type="http://schemas.openxmlformats.org/officeDocument/2006/relationships/slideLayout" Target="../slideLayouts/slideLayout73.xml"/><Relationship Id="rId30" Type="http://schemas.openxmlformats.org/officeDocument/2006/relationships/slideLayout" Target="../slideLayouts/slideLayout76.xml"/><Relationship Id="rId35" Type="http://schemas.openxmlformats.org/officeDocument/2006/relationships/slideLayout" Target="../slideLayouts/slideLayout81.xml"/><Relationship Id="rId43" Type="http://schemas.openxmlformats.org/officeDocument/2006/relationships/slideLayout" Target="../slideLayouts/slideLayout89.xml"/><Relationship Id="rId8" Type="http://schemas.openxmlformats.org/officeDocument/2006/relationships/slideLayout" Target="../slideLayouts/slideLayout54.xml"/><Relationship Id="rId3" Type="http://schemas.openxmlformats.org/officeDocument/2006/relationships/slideLayout" Target="../slideLayouts/slideLayout49.xml"/><Relationship Id="rId12" Type="http://schemas.openxmlformats.org/officeDocument/2006/relationships/slideLayout" Target="../slideLayouts/slideLayout58.xml"/><Relationship Id="rId17" Type="http://schemas.openxmlformats.org/officeDocument/2006/relationships/slideLayout" Target="../slideLayouts/slideLayout63.xml"/><Relationship Id="rId25" Type="http://schemas.openxmlformats.org/officeDocument/2006/relationships/slideLayout" Target="../slideLayouts/slideLayout71.xml"/><Relationship Id="rId33" Type="http://schemas.openxmlformats.org/officeDocument/2006/relationships/slideLayout" Target="../slideLayouts/slideLayout79.xml"/><Relationship Id="rId38" Type="http://schemas.openxmlformats.org/officeDocument/2006/relationships/slideLayout" Target="../slideLayouts/slideLayout84.xml"/><Relationship Id="rId46" Type="http://schemas.openxmlformats.org/officeDocument/2006/relationships/slideLayout" Target="../slideLayouts/slideLayout92.xml"/><Relationship Id="rId20" Type="http://schemas.openxmlformats.org/officeDocument/2006/relationships/slideLayout" Target="../slideLayouts/slideLayout66.xml"/><Relationship Id="rId41" Type="http://schemas.openxmlformats.org/officeDocument/2006/relationships/slideLayout" Target="../slideLayouts/slideLayout8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1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pPr/>
              <a:t>7/19/2022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1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10EC9C-7AA6-034B-8A74-39E46AF9908C}"/>
              </a:ext>
            </a:extLst>
          </p:cNvPr>
          <p:cNvSpPr txBox="1"/>
          <p:nvPr userDrawn="1"/>
        </p:nvSpPr>
        <p:spPr>
          <a:xfrm>
            <a:off x="11829114" y="305271"/>
            <a:ext cx="304726" cy="400091"/>
          </a:xfrm>
          <a:prstGeom prst="rect">
            <a:avLst/>
          </a:prstGeom>
          <a:noFill/>
        </p:spPr>
        <p:txBody>
          <a:bodyPr wrap="square" lIns="91422" tIns="45711" rIns="91422" bIns="45711" rtlCol="0">
            <a:spAutoFit/>
          </a:bodyPr>
          <a:lstStyle/>
          <a:p>
            <a:pPr algn="ctr"/>
            <a:fld id="{260E2A6B-A809-4840-BF14-8648BC0BDF87}" type="slidenum">
              <a:rPr lang="id-ID" sz="1000" b="0" i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Montserrat" charset="0"/>
              </a:rPr>
              <a:pPr algn="ctr"/>
              <a:t>‹#›</a:t>
            </a:fld>
            <a:r>
              <a:rPr lang="id-ID" sz="1000" b="1" i="0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5264007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35" r:id="rId2"/>
    <p:sldLayoutId id="2147483736" r:id="rId3"/>
    <p:sldLayoutId id="2147483737" r:id="rId4"/>
    <p:sldLayoutId id="2147483738" r:id="rId5"/>
    <p:sldLayoutId id="2147483739" r:id="rId6"/>
    <p:sldLayoutId id="2147483740" r:id="rId7"/>
    <p:sldLayoutId id="2147483741" r:id="rId8"/>
    <p:sldLayoutId id="2147483742" r:id="rId9"/>
    <p:sldLayoutId id="2147483743" r:id="rId10"/>
    <p:sldLayoutId id="2147483744" r:id="rId11"/>
    <p:sldLayoutId id="2147483745" r:id="rId12"/>
    <p:sldLayoutId id="2147483746" r:id="rId13"/>
    <p:sldLayoutId id="2147483747" r:id="rId14"/>
    <p:sldLayoutId id="2147483748" r:id="rId15"/>
    <p:sldLayoutId id="2147483749" r:id="rId16"/>
    <p:sldLayoutId id="2147483750" r:id="rId17"/>
    <p:sldLayoutId id="2147483751" r:id="rId18"/>
    <p:sldLayoutId id="2147483752" r:id="rId19"/>
    <p:sldLayoutId id="2147483753" r:id="rId20"/>
    <p:sldLayoutId id="2147483754" r:id="rId21"/>
    <p:sldLayoutId id="2147483755" r:id="rId22"/>
    <p:sldLayoutId id="2147483756" r:id="rId23"/>
    <p:sldLayoutId id="2147483757" r:id="rId24"/>
    <p:sldLayoutId id="2147483758" r:id="rId25"/>
    <p:sldLayoutId id="2147483759" r:id="rId26"/>
    <p:sldLayoutId id="2147483760" r:id="rId27"/>
    <p:sldLayoutId id="2147483761" r:id="rId28"/>
    <p:sldLayoutId id="2147483762" r:id="rId29"/>
    <p:sldLayoutId id="2147483763" r:id="rId30"/>
    <p:sldLayoutId id="2147483764" r:id="rId31"/>
    <p:sldLayoutId id="2147483765" r:id="rId32"/>
    <p:sldLayoutId id="2147483767" r:id="rId33"/>
    <p:sldLayoutId id="2147483768" r:id="rId34"/>
    <p:sldLayoutId id="2147483772" r:id="rId35"/>
    <p:sldLayoutId id="2147483773" r:id="rId36"/>
    <p:sldLayoutId id="2147483862" r:id="rId37"/>
    <p:sldLayoutId id="2147483869" r:id="rId38"/>
    <p:sldLayoutId id="2147483870" r:id="rId39"/>
    <p:sldLayoutId id="2147483873" r:id="rId40"/>
    <p:sldLayoutId id="2147483876" r:id="rId41"/>
    <p:sldLayoutId id="2147483877" r:id="rId42"/>
    <p:sldLayoutId id="2147483925" r:id="rId43"/>
    <p:sldLayoutId id="2147483926" r:id="rId44"/>
    <p:sldLayoutId id="2147483927" r:id="rId45"/>
    <p:sldLayoutId id="2147483928" r:id="rId46"/>
  </p:sldLayoutIdLst>
  <p:hf hdr="0" ftr="0" dt="0"/>
  <p:txStyles>
    <p:titleStyle>
      <a:lvl1pPr algn="l" defTabSz="914172" rtl="0" eaLnBrk="1" latinLnBrk="0" hangingPunct="1">
        <a:lnSpc>
          <a:spcPct val="90000"/>
        </a:lnSpc>
        <a:spcBef>
          <a:spcPct val="0"/>
        </a:spcBef>
        <a:buNone/>
        <a:defRPr sz="43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172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86" indent="0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72" indent="0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57" indent="0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343" indent="0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972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057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143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229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86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72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57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343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429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514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600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686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1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pPr/>
              <a:t>7/19/2022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1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10EC9C-7AA6-034B-8A74-39E46AF9908C}"/>
              </a:ext>
            </a:extLst>
          </p:cNvPr>
          <p:cNvSpPr txBox="1"/>
          <p:nvPr userDrawn="1"/>
        </p:nvSpPr>
        <p:spPr>
          <a:xfrm>
            <a:off x="11829114" y="305271"/>
            <a:ext cx="304726" cy="400091"/>
          </a:xfrm>
          <a:prstGeom prst="rect">
            <a:avLst/>
          </a:prstGeom>
          <a:noFill/>
        </p:spPr>
        <p:txBody>
          <a:bodyPr wrap="square" lIns="91422" tIns="45711" rIns="91422" bIns="45711" rtlCol="0">
            <a:spAutoFit/>
          </a:bodyPr>
          <a:lstStyle/>
          <a:p>
            <a:pPr algn="ctr"/>
            <a:fld id="{260E2A6B-A809-4840-BF14-8648BC0BDF87}" type="slidenum">
              <a:rPr lang="id-ID" sz="1000" b="0" i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Montserrat" charset="0"/>
              </a:rPr>
              <a:pPr algn="ctr"/>
              <a:t>‹#›</a:t>
            </a:fld>
            <a:r>
              <a:rPr lang="id-ID" sz="1000" b="1" i="0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949467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9" r:id="rId1"/>
    <p:sldLayoutId id="2147483880" r:id="rId2"/>
    <p:sldLayoutId id="2147483881" r:id="rId3"/>
    <p:sldLayoutId id="2147483882" r:id="rId4"/>
    <p:sldLayoutId id="2147483883" r:id="rId5"/>
    <p:sldLayoutId id="2147483884" r:id="rId6"/>
    <p:sldLayoutId id="2147483885" r:id="rId7"/>
    <p:sldLayoutId id="2147483886" r:id="rId8"/>
    <p:sldLayoutId id="2147483887" r:id="rId9"/>
    <p:sldLayoutId id="2147483888" r:id="rId10"/>
    <p:sldLayoutId id="2147483889" r:id="rId11"/>
    <p:sldLayoutId id="2147483890" r:id="rId12"/>
    <p:sldLayoutId id="2147483891" r:id="rId13"/>
    <p:sldLayoutId id="2147483892" r:id="rId14"/>
    <p:sldLayoutId id="2147483893" r:id="rId15"/>
    <p:sldLayoutId id="2147483894" r:id="rId16"/>
    <p:sldLayoutId id="2147483895" r:id="rId17"/>
    <p:sldLayoutId id="2147483896" r:id="rId18"/>
    <p:sldLayoutId id="2147483897" r:id="rId19"/>
    <p:sldLayoutId id="2147483898" r:id="rId20"/>
    <p:sldLayoutId id="2147483899" r:id="rId21"/>
    <p:sldLayoutId id="2147483900" r:id="rId22"/>
    <p:sldLayoutId id="2147483901" r:id="rId23"/>
    <p:sldLayoutId id="2147483902" r:id="rId24"/>
    <p:sldLayoutId id="2147483903" r:id="rId25"/>
    <p:sldLayoutId id="2147483904" r:id="rId26"/>
    <p:sldLayoutId id="2147483905" r:id="rId27"/>
    <p:sldLayoutId id="2147483906" r:id="rId28"/>
    <p:sldLayoutId id="2147483907" r:id="rId29"/>
    <p:sldLayoutId id="2147483908" r:id="rId30"/>
    <p:sldLayoutId id="2147483909" r:id="rId31"/>
    <p:sldLayoutId id="2147483910" r:id="rId32"/>
    <p:sldLayoutId id="2147483911" r:id="rId33"/>
    <p:sldLayoutId id="2147483912" r:id="rId34"/>
    <p:sldLayoutId id="2147483913" r:id="rId35"/>
    <p:sldLayoutId id="2147483914" r:id="rId36"/>
    <p:sldLayoutId id="2147483915" r:id="rId37"/>
    <p:sldLayoutId id="2147483916" r:id="rId38"/>
    <p:sldLayoutId id="2147483917" r:id="rId39"/>
    <p:sldLayoutId id="2147483918" r:id="rId40"/>
    <p:sldLayoutId id="2147483919" r:id="rId41"/>
    <p:sldLayoutId id="2147483920" r:id="rId42"/>
    <p:sldLayoutId id="2147483921" r:id="rId43"/>
    <p:sldLayoutId id="2147483922" r:id="rId44"/>
    <p:sldLayoutId id="2147483923" r:id="rId45"/>
    <p:sldLayoutId id="2147483924" r:id="rId46"/>
  </p:sldLayoutIdLst>
  <p:hf hdr="0" ftr="0" dt="0"/>
  <p:txStyles>
    <p:titleStyle>
      <a:lvl1pPr algn="l" defTabSz="914172" rtl="0" eaLnBrk="1" latinLnBrk="0" hangingPunct="1">
        <a:lnSpc>
          <a:spcPct val="90000"/>
        </a:lnSpc>
        <a:spcBef>
          <a:spcPct val="0"/>
        </a:spcBef>
        <a:buNone/>
        <a:defRPr sz="43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172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86" indent="0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72" indent="0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57" indent="0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343" indent="0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972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057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143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229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86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72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57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343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429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514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600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686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48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image" Target="../media/image11.jpeg"/><Relationship Id="rId7" Type="http://schemas.openxmlformats.org/officeDocument/2006/relationships/image" Target="../media/image15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2.xml"/><Relationship Id="rId6" Type="http://schemas.openxmlformats.org/officeDocument/2006/relationships/image" Target="../media/image14.tiff"/><Relationship Id="rId5" Type="http://schemas.openxmlformats.org/officeDocument/2006/relationships/image" Target="../media/image13.tiff"/><Relationship Id="rId4" Type="http://schemas.openxmlformats.org/officeDocument/2006/relationships/image" Target="../media/image12.tiff"/><Relationship Id="rId9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sqlite.org/download.html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7.xml"/><Relationship Id="rId4" Type="http://schemas.openxmlformats.org/officeDocument/2006/relationships/image" Target="../media/image8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1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8" y="1"/>
            <a:ext cx="12190412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E1D1380-BC28-F74F-8866-BD4C0AD42595}"/>
              </a:ext>
            </a:extLst>
          </p:cNvPr>
          <p:cNvSpPr/>
          <p:nvPr/>
        </p:nvSpPr>
        <p:spPr>
          <a:xfrm>
            <a:off x="1588" y="1"/>
            <a:ext cx="12190411" cy="6858000"/>
          </a:xfrm>
          <a:prstGeom prst="rect">
            <a:avLst/>
          </a:prstGeom>
          <a:gradFill flip="none" rotWithShape="1">
            <a:gsLst>
              <a:gs pos="2000">
                <a:srgbClr val="25B6C2">
                  <a:alpha val="20000"/>
                </a:srgbClr>
              </a:gs>
              <a:gs pos="100000">
                <a:srgbClr val="0692DB">
                  <a:alpha val="64000"/>
                </a:srgbClr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17"/>
            <a:endParaRPr lang="en-US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216E509-7677-6B46-8B3B-A2FD45DA050D}"/>
              </a:ext>
            </a:extLst>
          </p:cNvPr>
          <p:cNvSpPr/>
          <p:nvPr/>
        </p:nvSpPr>
        <p:spPr>
          <a:xfrm>
            <a:off x="1587" y="4507667"/>
            <a:ext cx="12190411" cy="160944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EFED54B-A0C4-AD45-BC49-272F16D1A13E}"/>
              </a:ext>
            </a:extLst>
          </p:cNvPr>
          <p:cNvSpPr txBox="1"/>
          <p:nvPr/>
        </p:nvSpPr>
        <p:spPr>
          <a:xfrm>
            <a:off x="3018080" y="4881839"/>
            <a:ext cx="9172332" cy="107721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/>
              <a:t>SAP BTP Training</a:t>
            </a:r>
          </a:p>
          <a:p>
            <a:r>
              <a:rPr lang="en-US" sz="3200" b="1" dirty="0"/>
              <a:t>Cloud Foundry Training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3AB4938-0A06-984F-B78F-061AE8D5D2E4}"/>
              </a:ext>
            </a:extLst>
          </p:cNvPr>
          <p:cNvSpPr/>
          <p:nvPr/>
        </p:nvSpPr>
        <p:spPr>
          <a:xfrm>
            <a:off x="406807" y="4225968"/>
            <a:ext cx="2330916" cy="2323475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475C560-8009-4185-7DF2-EF5748FA14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526" y="4253918"/>
            <a:ext cx="2324100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277FFD8-F78D-EE47-FF05-9AA52CFC16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5767" y="2054087"/>
            <a:ext cx="2324100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20673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Summarize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5E875157-6B39-B543-A194-BC430774B186}"/>
              </a:ext>
            </a:extLst>
          </p:cNvPr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2FF912B5-CB91-984A-A326-06D0A1B895C3}"/>
                </a:ext>
              </a:extLst>
            </p:cNvPr>
            <p:cNvSpPr/>
            <p:nvPr/>
          </p:nvSpPr>
          <p:spPr>
            <a:xfrm>
              <a:off x="-1" y="0"/>
              <a:ext cx="12192001" cy="6858000"/>
            </a:xfrm>
            <a:prstGeom prst="roundRect">
              <a:avLst>
                <a:gd name="adj" fmla="val 0"/>
              </a:avLst>
            </a:prstGeom>
            <a:solidFill>
              <a:schemeClr val="tx2">
                <a:alpha val="8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D415253-65BB-C843-B5D8-DB41A0DCD078}"/>
                </a:ext>
              </a:extLst>
            </p:cNvPr>
            <p:cNvSpPr/>
            <p:nvPr/>
          </p:nvSpPr>
          <p:spPr>
            <a:xfrm>
              <a:off x="3899084" y="2784901"/>
              <a:ext cx="4393832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4800" b="1" i="0" u="none" strike="noStrike" kern="1200" cap="none" spc="10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End of Day 11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02584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A12D92B-A1C9-2E43-B2E0-D2372874A5E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204433" cy="590504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2DDC328-8F26-9947-9E08-55EB1F49FEB9}"/>
              </a:ext>
            </a:extLst>
          </p:cNvPr>
          <p:cNvSpPr/>
          <p:nvPr/>
        </p:nvSpPr>
        <p:spPr>
          <a:xfrm>
            <a:off x="0" y="5905041"/>
            <a:ext cx="12204433" cy="952959"/>
          </a:xfrm>
          <a:prstGeom prst="rect">
            <a:avLst/>
          </a:prstGeom>
          <a:solidFill>
            <a:srgbClr val="0D9F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589772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3030278" y="2339163"/>
            <a:ext cx="9161718" cy="4518837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4877937"/>
          </a:xfrm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7" y="-1"/>
            <a:ext cx="12188826" cy="487793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3176" y="-10291"/>
            <a:ext cx="12187238" cy="4888227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350660" y="5992677"/>
            <a:ext cx="355429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Contact us today!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https://anubhavtrainings.com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8180349" y="2925900"/>
            <a:ext cx="32302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5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 build the workforce of the future.</a:t>
            </a:r>
            <a:endParaRPr kumimoji="0" lang="en-US" sz="1200" b="0" i="0" u="none" strike="noStrike" kern="1200" cap="none" spc="5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1221995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825880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30,000+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4496601" y="311141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25000+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592" y="2279542"/>
            <a:ext cx="640226" cy="6402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6417" y="2272463"/>
            <a:ext cx="672103" cy="672103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685" y="691519"/>
            <a:ext cx="6572671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We’re committed to empower you to be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 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AC6D1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#</a:t>
            </a:r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srgbClr val="2AC6D1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FutureReady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AC6D1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350660" y="4998907"/>
            <a:ext cx="3901573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0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FREE WEBINARS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2741" y="2194371"/>
            <a:ext cx="852087" cy="852087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6519296" y="3369105"/>
            <a:ext cx="5612646" cy="3381741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4493739" y="5575313"/>
            <a:ext cx="2196807" cy="54749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4400880" y="5490869"/>
            <a:ext cx="2196807" cy="5474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4804221" y="5590861"/>
            <a:ext cx="1467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Enroll Now!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4" name="Picture 4">
            <a:extLst>
              <a:ext uri="{FF2B5EF4-FFF2-40B4-BE49-F238E27FC236}">
                <a16:creationId xmlns:a16="http://schemas.microsoft.com/office/drawing/2014/main" id="{42A5B84E-0F13-E020-C1B3-A338EB4168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4446" y="443352"/>
            <a:ext cx="2324100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65723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1"/>
          <p:cNvPicPr>
            <a:picLocks noGrp="1" noChangeAspect="1"/>
          </p:cNvPicPr>
          <p:nvPr>
            <p:ph type="pic" idx="1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solidFill>
            <a:schemeClr val="bg1">
              <a:lumMod val="95000"/>
            </a:schemeClr>
          </a:solidFill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E1D1380-BC28-F74F-8866-BD4C0AD42595}"/>
              </a:ext>
            </a:extLst>
          </p:cNvPr>
          <p:cNvSpPr/>
          <p:nvPr/>
        </p:nvSpPr>
        <p:spPr>
          <a:xfrm>
            <a:off x="1588" y="-14288"/>
            <a:ext cx="12188825" cy="7591112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588" y="3190420"/>
            <a:ext cx="12188825" cy="2510293"/>
          </a:xfrm>
          <a:prstGeom prst="rect">
            <a:avLst/>
          </a:prstGeom>
          <a:gradFill flip="none" rotWithShape="1">
            <a:gsLst>
              <a:gs pos="13000">
                <a:srgbClr val="25B6C2">
                  <a:alpha val="50000"/>
                </a:srgbClr>
              </a:gs>
              <a:gs pos="100000">
                <a:srgbClr val="0692DB">
                  <a:alpha val="50000"/>
                </a:srgbClr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굴림" panose="020B0600000101010101" pitchFamily="34" charset="-127"/>
              <a:cs typeface="+mn-c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588" y="3362964"/>
            <a:ext cx="12188825" cy="2128315"/>
          </a:xfrm>
          <a:prstGeom prst="rect">
            <a:avLst/>
          </a:prstGeom>
          <a:gradFill flip="none" rotWithShape="1">
            <a:gsLst>
              <a:gs pos="13000">
                <a:srgbClr val="25B6C2"/>
              </a:gs>
              <a:gs pos="100000">
                <a:srgbClr val="0692DB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굴림" panose="020B0600000101010101" pitchFamily="34" charset="-127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945CD40-9ABD-7441-A0F8-C5ACA34BB34C}"/>
              </a:ext>
            </a:extLst>
          </p:cNvPr>
          <p:cNvSpPr txBox="1"/>
          <p:nvPr/>
        </p:nvSpPr>
        <p:spPr>
          <a:xfrm>
            <a:off x="3841715" y="3436581"/>
            <a:ext cx="4508571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DISCLAIMER</a:t>
            </a:r>
            <a:endParaRPr kumimoji="0" lang="en-US" sz="3300" b="0" i="0" u="none" strike="noStrike" kern="1200" cap="none" spc="15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Lato Medium" panose="020F0502020204030203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945CD40-9ABD-7441-A0F8-C5ACA34BB34C}"/>
              </a:ext>
            </a:extLst>
          </p:cNvPr>
          <p:cNvSpPr txBox="1"/>
          <p:nvPr/>
        </p:nvSpPr>
        <p:spPr>
          <a:xfrm>
            <a:off x="442135" y="4060016"/>
            <a:ext cx="11307731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The training content and delivery of this presentation is confidential, and cannot be recorded, or copied and distributed to any third party, without the written consent of Anubhav Trainings</a:t>
            </a:r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DB8A7F7E-7F2C-20C1-2A09-7D9F11F6AD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6245" y="3190420"/>
            <a:ext cx="1173622" cy="1159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31916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Box 49">
            <a:extLst>
              <a:ext uri="{FF2B5EF4-FFF2-40B4-BE49-F238E27FC236}">
                <a16:creationId xmlns:a16="http://schemas.microsoft.com/office/drawing/2014/main" id="{B945CD40-9ABD-7441-A0F8-C5ACA34BB34C}"/>
              </a:ext>
            </a:extLst>
          </p:cNvPr>
          <p:cNvSpPr txBox="1"/>
          <p:nvPr/>
        </p:nvSpPr>
        <p:spPr>
          <a:xfrm>
            <a:off x="714519" y="528451"/>
            <a:ext cx="4508571" cy="5539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defTabSz="914172">
              <a:lnSpc>
                <a:spcPct val="90000"/>
              </a:lnSpc>
              <a:spcBef>
                <a:spcPct val="0"/>
              </a:spcBef>
              <a:buNone/>
              <a:defRPr sz="2200" b="1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LEARNING OBJECTIVES</a:t>
            </a:r>
          </a:p>
        </p:txBody>
      </p:sp>
      <p:sp>
        <p:nvSpPr>
          <p:cNvPr id="52" name="Rectangle 4">
            <a:extLst>
              <a:ext uri="{FF2B5EF4-FFF2-40B4-BE49-F238E27FC236}">
                <a16:creationId xmlns:a16="http://schemas.microsoft.com/office/drawing/2014/main" id="{1166CAA3-2442-394A-86E8-999EFA59E499}"/>
              </a:ext>
            </a:extLst>
          </p:cNvPr>
          <p:cNvSpPr/>
          <p:nvPr/>
        </p:nvSpPr>
        <p:spPr>
          <a:xfrm flipH="1">
            <a:off x="1588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F22B80F5-F023-F447-9455-D313B6CF2306}"/>
              </a:ext>
            </a:extLst>
          </p:cNvPr>
          <p:cNvSpPr/>
          <p:nvPr/>
        </p:nvSpPr>
        <p:spPr>
          <a:xfrm>
            <a:off x="7541449" y="4862147"/>
            <a:ext cx="4648964" cy="1237402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81402" h="3987559">
                <a:moveTo>
                  <a:pt x="1229711" y="0"/>
                </a:moveTo>
                <a:lnTo>
                  <a:pt x="14981402" y="0"/>
                </a:lnTo>
                <a:lnTo>
                  <a:pt x="14981402" y="3987559"/>
                </a:lnTo>
                <a:lnTo>
                  <a:pt x="0" y="3987559"/>
                </a:lnTo>
                <a:lnTo>
                  <a:pt x="1229711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AE68B2C-5B3F-6E4E-BA63-D6A1223C430D}"/>
              </a:ext>
            </a:extLst>
          </p:cNvPr>
          <p:cNvSpPr txBox="1"/>
          <p:nvPr/>
        </p:nvSpPr>
        <p:spPr>
          <a:xfrm>
            <a:off x="672701" y="1669384"/>
            <a:ext cx="53428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0518" indent="-285750" defTabSz="914217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0000">
                    <a:lumMod val="50000"/>
                  </a:srgbClr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Create DB Tables</a:t>
            </a:r>
          </a:p>
          <a:p>
            <a:pPr marL="340518" indent="-285750" defTabSz="914217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0000">
                    <a:lumMod val="50000"/>
                  </a:srgbClr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Manage Aspects</a:t>
            </a:r>
          </a:p>
          <a:p>
            <a:pPr marL="340518" indent="-285750" defTabSz="914217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0000">
                    <a:lumMod val="50000"/>
                  </a:srgbClr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Create Services</a:t>
            </a:r>
          </a:p>
          <a:p>
            <a:pPr marL="340518" indent="-285750" defTabSz="914217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0000">
                    <a:lumMod val="50000"/>
                  </a:srgbClr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Support for localizations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EA12316-2C09-E74C-86B3-6E57ECFDE683}"/>
              </a:ext>
            </a:extLst>
          </p:cNvPr>
          <p:cNvSpPr txBox="1"/>
          <p:nvPr/>
        </p:nvSpPr>
        <p:spPr>
          <a:xfrm>
            <a:off x="712927" y="1327797"/>
            <a:ext cx="5342847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21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SAP BTP </a:t>
            </a: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CAPM Development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ＭＳ Ｐゴシック" charset="-128"/>
              <a:cs typeface="Arial" panose="020B0604020202020204" pitchFamily="34" charset="0"/>
            </a:endParaRPr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type="pic" sz="quarter" idx="14"/>
          </p:nvPr>
        </p:nvPicPr>
        <p:blipFill rotWithShape="1">
          <a:blip r:embed="rId3"/>
          <a:srcRect l="20356" r="20356"/>
          <a:stretch/>
        </p:blipFill>
        <p:spPr bwMode="auto">
          <a:xfrm flipH="1">
            <a:off x="6096000" y="0"/>
            <a:ext cx="6094410" cy="6856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EE1D1380-BC28-F74F-8866-BD4C0AD42595}"/>
              </a:ext>
            </a:extLst>
          </p:cNvPr>
          <p:cNvSpPr/>
          <p:nvPr/>
        </p:nvSpPr>
        <p:spPr>
          <a:xfrm>
            <a:off x="6096000" y="0"/>
            <a:ext cx="6096000" cy="6858001"/>
          </a:xfrm>
          <a:prstGeom prst="rect">
            <a:avLst/>
          </a:prstGeom>
          <a:gradFill flip="none" rotWithShape="1">
            <a:gsLst>
              <a:gs pos="2000">
                <a:srgbClr val="25B6C2">
                  <a:alpha val="20000"/>
                </a:srgbClr>
              </a:gs>
              <a:gs pos="100000">
                <a:srgbClr val="0692DB">
                  <a:alpha val="64000"/>
                </a:srgbClr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E1D1380-BC28-F74F-8866-BD4C0AD42595}"/>
              </a:ext>
            </a:extLst>
          </p:cNvPr>
          <p:cNvSpPr/>
          <p:nvPr/>
        </p:nvSpPr>
        <p:spPr>
          <a:xfrm>
            <a:off x="214409" y="6667500"/>
            <a:ext cx="4759730" cy="190500"/>
          </a:xfrm>
          <a:prstGeom prst="rect">
            <a:avLst/>
          </a:prstGeom>
          <a:gradFill flip="none" rotWithShape="1">
            <a:gsLst>
              <a:gs pos="13000">
                <a:srgbClr val="25B6C2"/>
              </a:gs>
              <a:gs pos="100000">
                <a:srgbClr val="0692DB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39ADAECF-2D63-4E69-37B8-79CF185513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4915" y="-1748"/>
            <a:ext cx="2324100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91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D9B575C-E30E-4C92-A5DC-A2289963162F}"/>
              </a:ext>
            </a:extLst>
          </p:cNvPr>
          <p:cNvSpPr txBox="1">
            <a:spLocks/>
          </p:cNvSpPr>
          <p:nvPr/>
        </p:nvSpPr>
        <p:spPr>
          <a:xfrm>
            <a:off x="170922" y="96851"/>
            <a:ext cx="1097280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+mj-ea"/>
                <a:cs typeface="+mj-cs"/>
              </a:rPr>
              <a:t>First CAPM app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C8528F-0FBA-4835-8750-CBC248E46A82}"/>
              </a:ext>
            </a:extLst>
          </p:cNvPr>
          <p:cNvSpPr txBox="1"/>
          <p:nvPr/>
        </p:nvSpPr>
        <p:spPr>
          <a:xfrm>
            <a:off x="4494306" y="6490786"/>
            <a:ext cx="354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F276A2-7815-47C2-8D4F-5B404A8D5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357" y="52664"/>
            <a:ext cx="929721" cy="9182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705E0A9-987E-40D9-AF4F-8A6F9D56CA3D}"/>
              </a:ext>
            </a:extLst>
          </p:cNvPr>
          <p:cNvSpPr txBox="1"/>
          <p:nvPr/>
        </p:nvSpPr>
        <p:spPr>
          <a:xfrm>
            <a:off x="170922" y="970954"/>
            <a:ext cx="1166402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Install the CDS-DK (Development Kit), This kit contains the tools required to develop CAPM Application including a command line tool called </a:t>
            </a:r>
            <a:r>
              <a:rPr lang="en-US" dirty="0" err="1"/>
              <a:t>cds</a:t>
            </a:r>
            <a:r>
              <a:rPr lang="en-US" dirty="0"/>
              <a:t>  </a:t>
            </a:r>
            <a:r>
              <a:rPr lang="en-US" b="1" dirty="0" err="1"/>
              <a:t>npm</a:t>
            </a:r>
            <a:r>
              <a:rPr lang="en-US" b="1" dirty="0"/>
              <a:t> install –g @sap/</a:t>
            </a:r>
            <a:r>
              <a:rPr lang="en-US" b="1" dirty="0" err="1"/>
              <a:t>cds</a:t>
            </a:r>
            <a:r>
              <a:rPr lang="en-US" b="1" dirty="0"/>
              <a:t>-dk</a:t>
            </a:r>
          </a:p>
          <a:p>
            <a:pPr marL="342900" indent="-342900">
              <a:buAutoNum type="arabicPeriod"/>
            </a:pPr>
            <a:r>
              <a:rPr lang="en-US" dirty="0"/>
              <a:t>We will create a project folder, navigate inside and generate project skeleton and dependencies </a:t>
            </a:r>
            <a:r>
              <a:rPr lang="en-US" b="1" dirty="0" err="1"/>
              <a:t>cds</a:t>
            </a:r>
            <a:r>
              <a:rPr lang="en-US" b="1" dirty="0"/>
              <a:t> </a:t>
            </a:r>
            <a:r>
              <a:rPr lang="en-US" b="1" dirty="0" err="1"/>
              <a:t>init</a:t>
            </a:r>
            <a:r>
              <a:rPr lang="en-US" dirty="0"/>
              <a:t> needs to be executed inside project directory</a:t>
            </a:r>
          </a:p>
          <a:p>
            <a:pPr marL="342900" indent="-342900">
              <a:buAutoNum type="arabicPeriod"/>
            </a:pPr>
            <a:endParaRPr lang="en-US" dirty="0"/>
          </a:p>
          <a:p>
            <a:r>
              <a:rPr lang="en-US" b="1" dirty="0"/>
              <a:t>Basics of DB</a:t>
            </a:r>
          </a:p>
          <a:p>
            <a:pPr marL="285750" indent="-285750">
              <a:buFontTx/>
              <a:buChar char="-"/>
            </a:pPr>
            <a:r>
              <a:rPr lang="en-US" dirty="0"/>
              <a:t>Table</a:t>
            </a:r>
          </a:p>
          <a:p>
            <a:pPr marL="285750" indent="-285750">
              <a:buFontTx/>
              <a:buChar char="-"/>
            </a:pPr>
            <a:r>
              <a:rPr lang="en-US" dirty="0"/>
              <a:t>Primary Key</a:t>
            </a:r>
          </a:p>
          <a:p>
            <a:pPr marL="285750" indent="-285750">
              <a:buFontTx/>
              <a:buChar char="-"/>
            </a:pPr>
            <a:r>
              <a:rPr lang="en-US" dirty="0"/>
              <a:t>Foreign Key</a:t>
            </a:r>
          </a:p>
          <a:p>
            <a:pPr marL="285750" indent="-285750">
              <a:buFontTx/>
              <a:buChar char="-"/>
            </a:pPr>
            <a:r>
              <a:rPr lang="en-US" dirty="0"/>
              <a:t>Join</a:t>
            </a:r>
          </a:p>
          <a:p>
            <a:pPr marL="285750" indent="-285750">
              <a:buFontTx/>
              <a:buChar char="-"/>
            </a:pPr>
            <a:r>
              <a:rPr lang="en-US" dirty="0"/>
              <a:t>Check table</a:t>
            </a:r>
          </a:p>
          <a:p>
            <a:pPr marL="285750" indent="-285750">
              <a:buFontTx/>
              <a:buChar char="-"/>
            </a:pPr>
            <a:r>
              <a:rPr lang="en-US" dirty="0"/>
              <a:t>Views</a:t>
            </a:r>
          </a:p>
          <a:p>
            <a:pPr marL="285750" indent="-285750">
              <a:buFontTx/>
              <a:buChar char="-"/>
            </a:pPr>
            <a:r>
              <a:rPr lang="en-US" dirty="0"/>
              <a:t>Data types</a:t>
            </a:r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03154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9A1E6BF-4F71-2ADA-EA51-EFA60B84C7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9AF9E-ED51-4F62-9170-299651997670}" type="slidenum">
              <a:rPr lang="en-IN" smtClean="0"/>
              <a:t>5</a:t>
            </a:fld>
            <a:endParaRPr lang="en-I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65442D0-4E25-485F-3C1B-46F5AF0E3FB3}"/>
              </a:ext>
            </a:extLst>
          </p:cNvPr>
          <p:cNvSpPr/>
          <p:nvPr/>
        </p:nvSpPr>
        <p:spPr>
          <a:xfrm>
            <a:off x="838200" y="5602941"/>
            <a:ext cx="6257365" cy="9054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Database layer</a:t>
            </a:r>
          </a:p>
          <a:p>
            <a:pPr algn="ctr"/>
            <a:r>
              <a:rPr lang="en-US" dirty="0"/>
              <a:t>Tables, Constraints, Views, Structure, types, …</a:t>
            </a:r>
          </a:p>
          <a:p>
            <a:pPr algn="ctr"/>
            <a:r>
              <a:rPr lang="en-US" dirty="0"/>
              <a:t>+ demo data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92BA08E-361C-DC2E-057F-3643CD121886}"/>
              </a:ext>
            </a:extLst>
          </p:cNvPr>
          <p:cNvSpPr/>
          <p:nvPr/>
        </p:nvSpPr>
        <p:spPr>
          <a:xfrm>
            <a:off x="838199" y="3783106"/>
            <a:ext cx="6257365" cy="16943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API Layer – Business logic layer</a:t>
            </a:r>
          </a:p>
          <a:p>
            <a:pPr algn="ctr"/>
            <a:r>
              <a:rPr lang="en-US" dirty="0"/>
              <a:t>Application logic, processing, validations, rules, customizing’s, utilize framework, call DB layer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FM, Rep, Classes…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A78F1C2-5733-0800-0534-B9F45DC764A0}"/>
              </a:ext>
            </a:extLst>
          </p:cNvPr>
          <p:cNvSpPr/>
          <p:nvPr/>
        </p:nvSpPr>
        <p:spPr>
          <a:xfrm>
            <a:off x="838199" y="2671482"/>
            <a:ext cx="6257365" cy="9861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 Layer</a:t>
            </a:r>
          </a:p>
          <a:p>
            <a:pPr algn="ctr"/>
            <a:r>
              <a:rPr lang="en-US" dirty="0"/>
              <a:t>Expose data and abstract the information from API</a:t>
            </a:r>
          </a:p>
          <a:p>
            <a:pPr algn="ctr"/>
            <a:r>
              <a:rPr lang="en-US" dirty="0"/>
              <a:t>OData services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B4C1DD8-D71E-D48E-F94D-D8D69C619D47}"/>
              </a:ext>
            </a:extLst>
          </p:cNvPr>
          <p:cNvSpPr/>
          <p:nvPr/>
        </p:nvSpPr>
        <p:spPr>
          <a:xfrm>
            <a:off x="838198" y="1030941"/>
            <a:ext cx="6257365" cy="9861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UI Layer – User experience</a:t>
            </a:r>
          </a:p>
          <a:p>
            <a:pPr algn="ctr"/>
            <a:r>
              <a:rPr lang="en-US" dirty="0"/>
              <a:t>MVC architecture + Annotations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21C94CA-FB45-C73F-D908-41589C462DD6}"/>
              </a:ext>
            </a:extLst>
          </p:cNvPr>
          <p:cNvSpPr/>
          <p:nvPr/>
        </p:nvSpPr>
        <p:spPr>
          <a:xfrm>
            <a:off x="3841374" y="2232212"/>
            <a:ext cx="251012" cy="2061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D8F7C3C-81A9-741A-CA69-9893CB5CDC13}"/>
              </a:ext>
            </a:extLst>
          </p:cNvPr>
          <p:cNvCxnSpPr>
            <a:stCxn id="7" idx="2"/>
            <a:endCxn id="6" idx="0"/>
          </p:cNvCxnSpPr>
          <p:nvPr/>
        </p:nvCxnSpPr>
        <p:spPr>
          <a:xfrm>
            <a:off x="3966881" y="2017059"/>
            <a:ext cx="1" cy="6544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058495D4-9574-38CE-C45B-ECEE4616CCA0}"/>
              </a:ext>
            </a:extLst>
          </p:cNvPr>
          <p:cNvSpPr/>
          <p:nvPr/>
        </p:nvSpPr>
        <p:spPr>
          <a:xfrm>
            <a:off x="9767047" y="4941562"/>
            <a:ext cx="1586753" cy="7530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SQL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BC2B167-E297-63FE-B845-C81A2793FD22}"/>
              </a:ext>
            </a:extLst>
          </p:cNvPr>
          <p:cNvSpPr/>
          <p:nvPr/>
        </p:nvSpPr>
        <p:spPr>
          <a:xfrm>
            <a:off x="9767047" y="5799324"/>
            <a:ext cx="1586753" cy="7530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NoSQL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EC90659-921D-BA7E-8C31-33FA3239F8E1}"/>
              </a:ext>
            </a:extLst>
          </p:cNvPr>
          <p:cNvSpPr txBox="1"/>
          <p:nvPr/>
        </p:nvSpPr>
        <p:spPr>
          <a:xfrm>
            <a:off x="7808259" y="5799324"/>
            <a:ext cx="1586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SQLite - free</a:t>
            </a:r>
          </a:p>
        </p:txBody>
      </p:sp>
    </p:spTree>
    <p:extLst>
      <p:ext uri="{BB962C8B-B14F-4D97-AF65-F5344CB8AC3E}">
        <p14:creationId xmlns:p14="http://schemas.microsoft.com/office/powerpoint/2010/main" val="18135794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D9B575C-E30E-4C92-A5DC-A2289963162F}"/>
              </a:ext>
            </a:extLst>
          </p:cNvPr>
          <p:cNvSpPr txBox="1">
            <a:spLocks/>
          </p:cNvSpPr>
          <p:nvPr/>
        </p:nvSpPr>
        <p:spPr>
          <a:xfrm>
            <a:off x="170922" y="96851"/>
            <a:ext cx="1097280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+mj-ea"/>
                <a:cs typeface="+mj-cs"/>
              </a:rPr>
              <a:t>Creating First DB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C8528F-0FBA-4835-8750-CBC248E46A82}"/>
              </a:ext>
            </a:extLst>
          </p:cNvPr>
          <p:cNvSpPr txBox="1"/>
          <p:nvPr/>
        </p:nvSpPr>
        <p:spPr>
          <a:xfrm>
            <a:off x="4494306" y="6490786"/>
            <a:ext cx="354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F276A2-7815-47C2-8D4F-5B404A8D5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357" y="52664"/>
            <a:ext cx="929721" cy="9182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705E0A9-987E-40D9-AF4F-8A6F9D56CA3D}"/>
              </a:ext>
            </a:extLst>
          </p:cNvPr>
          <p:cNvSpPr txBox="1"/>
          <p:nvPr/>
        </p:nvSpPr>
        <p:spPr>
          <a:xfrm>
            <a:off x="357051" y="1036320"/>
            <a:ext cx="1166402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Add a local database which helps us building and testing CAPM app locally in our computer, using a </a:t>
            </a:r>
            <a:r>
              <a:rPr lang="en-US" dirty="0" err="1"/>
              <a:t>sqlite</a:t>
            </a:r>
            <a:r>
              <a:rPr lang="en-US" dirty="0"/>
              <a:t> database which is free and a file system based database which we can use.</a:t>
            </a:r>
          </a:p>
          <a:p>
            <a:pPr marL="342900" indent="-342900">
              <a:buAutoNum type="arabicPeriod"/>
            </a:pPr>
            <a:r>
              <a:rPr lang="en-US" dirty="0"/>
              <a:t>Command – </a:t>
            </a:r>
            <a:r>
              <a:rPr lang="en-US" b="1" dirty="0" err="1"/>
              <a:t>npm</a:t>
            </a:r>
            <a:r>
              <a:rPr lang="en-US" b="1" dirty="0"/>
              <a:t> install sqlite@3 --save-dev</a:t>
            </a:r>
          </a:p>
          <a:p>
            <a:pPr marL="342900" indent="-342900">
              <a:buAutoNum type="arabicPeriod"/>
            </a:pPr>
            <a:r>
              <a:rPr lang="en-US" dirty="0"/>
              <a:t>EPM Data Model = Enterprise procurement Model</a:t>
            </a:r>
          </a:p>
          <a:p>
            <a:pPr marL="342900" indent="-342900">
              <a:buAutoNum type="arabicPeriod"/>
            </a:pPr>
            <a:r>
              <a:rPr lang="en-US" dirty="0"/>
              <a:t>Created first </a:t>
            </a:r>
            <a:r>
              <a:rPr lang="en-US" dirty="0" err="1"/>
              <a:t>datamodel.cds</a:t>
            </a:r>
            <a:r>
              <a:rPr lang="en-US" dirty="0"/>
              <a:t> file with database tables</a:t>
            </a:r>
          </a:p>
          <a:p>
            <a:pPr marL="342900" indent="-342900">
              <a:buAutoNum type="arabicPeriod"/>
            </a:pPr>
            <a:r>
              <a:rPr lang="en-US" dirty="0"/>
              <a:t>Went to DB folder and run </a:t>
            </a:r>
            <a:r>
              <a:rPr lang="en-US" b="1" dirty="0" err="1"/>
              <a:t>cds</a:t>
            </a:r>
            <a:r>
              <a:rPr lang="en-US" b="1" dirty="0"/>
              <a:t> </a:t>
            </a:r>
            <a:r>
              <a:rPr lang="en-US" b="1" dirty="0" err="1"/>
              <a:t>complile</a:t>
            </a:r>
            <a:r>
              <a:rPr lang="en-US" b="1" dirty="0"/>
              <a:t> </a:t>
            </a:r>
            <a:r>
              <a:rPr lang="en-US" dirty="0" err="1"/>
              <a:t>datamodel.cds</a:t>
            </a:r>
            <a:r>
              <a:rPr lang="en-US" dirty="0"/>
              <a:t> </a:t>
            </a:r>
            <a:r>
              <a:rPr lang="en-US" b="1" dirty="0"/>
              <a:t>-2 </a:t>
            </a:r>
            <a:r>
              <a:rPr lang="en-US" b="1" dirty="0" err="1"/>
              <a:t>sql</a:t>
            </a:r>
            <a:endParaRPr lang="en-US" b="1" dirty="0"/>
          </a:p>
          <a:p>
            <a:pPr marL="342900" indent="-342900">
              <a:buAutoNum type="arabicPeriod"/>
            </a:pPr>
            <a:r>
              <a:rPr lang="en-US" dirty="0"/>
              <a:t>Deploy our CDS file to the </a:t>
            </a:r>
            <a:r>
              <a:rPr lang="en-US" dirty="0" err="1"/>
              <a:t>sqlite</a:t>
            </a:r>
            <a:r>
              <a:rPr lang="en-US" dirty="0"/>
              <a:t> DB </a:t>
            </a:r>
            <a:r>
              <a:rPr lang="en-US" b="1" dirty="0" err="1"/>
              <a:t>cds</a:t>
            </a:r>
            <a:r>
              <a:rPr lang="en-US" b="1" dirty="0"/>
              <a:t> deploy --to </a:t>
            </a:r>
            <a:r>
              <a:rPr lang="en-US" b="1" dirty="0" err="1"/>
              <a:t>sqlite:anubhav.db</a:t>
            </a:r>
            <a:endParaRPr lang="en-US" b="1" dirty="0"/>
          </a:p>
          <a:p>
            <a:pPr marL="342900" indent="-342900">
              <a:buAutoNum type="arabicPeriod"/>
            </a:pPr>
            <a:r>
              <a:rPr lang="en-US" dirty="0"/>
              <a:t>We can now install SQLite </a:t>
            </a:r>
            <a:r>
              <a:rPr lang="en-US" dirty="0">
                <a:hlinkClick r:id="rId3"/>
              </a:rPr>
              <a:t>Command line tool</a:t>
            </a:r>
            <a:r>
              <a:rPr lang="en-US" dirty="0"/>
              <a:t> to access </a:t>
            </a:r>
          </a:p>
          <a:p>
            <a:pPr marL="342900" indent="-342900">
              <a:buAutoNum type="arabicPeriod"/>
            </a:pPr>
            <a:r>
              <a:rPr lang="en-US" dirty="0"/>
              <a:t>Added the foreign key between </a:t>
            </a:r>
            <a:r>
              <a:rPr lang="en-US" dirty="0" err="1"/>
              <a:t>db</a:t>
            </a:r>
            <a:r>
              <a:rPr lang="en-US" dirty="0"/>
              <a:t> tables.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754B4E3-A6D2-4D0C-A33F-784BCCDDFE30}"/>
              </a:ext>
            </a:extLst>
          </p:cNvPr>
          <p:cNvSpPr/>
          <p:nvPr/>
        </p:nvSpPr>
        <p:spPr>
          <a:xfrm>
            <a:off x="2868369" y="4083608"/>
            <a:ext cx="2090057" cy="8708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Business Partners</a:t>
            </a:r>
          </a:p>
          <a:p>
            <a:pPr algn="ctr"/>
            <a:r>
              <a:rPr lang="en-US" dirty="0"/>
              <a:t>(Customer, Vendor)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1A6A024-CA9E-4CD9-8FEC-3DDC6F303663}"/>
              </a:ext>
            </a:extLst>
          </p:cNvPr>
          <p:cNvSpPr/>
          <p:nvPr/>
        </p:nvSpPr>
        <p:spPr>
          <a:xfrm>
            <a:off x="357051" y="4083608"/>
            <a:ext cx="1832049" cy="8708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Addresses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59032E6-24E7-4466-B0C2-18B0AEAC9D62}"/>
              </a:ext>
            </a:extLst>
          </p:cNvPr>
          <p:cNvCxnSpPr>
            <a:stCxn id="5" idx="3"/>
            <a:endCxn id="2" idx="1"/>
          </p:cNvCxnSpPr>
          <p:nvPr/>
        </p:nvCxnSpPr>
        <p:spPr>
          <a:xfrm>
            <a:off x="2189100" y="4519037"/>
            <a:ext cx="67926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1A32CF7E-AC51-42D5-BD5E-279928D1C9F4}"/>
              </a:ext>
            </a:extLst>
          </p:cNvPr>
          <p:cNvSpPr/>
          <p:nvPr/>
        </p:nvSpPr>
        <p:spPr>
          <a:xfrm>
            <a:off x="10375158" y="4083608"/>
            <a:ext cx="1736255" cy="8708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Products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623B74A-76C9-4741-B29D-77590BC0E920}"/>
              </a:ext>
            </a:extLst>
          </p:cNvPr>
          <p:cNvSpPr/>
          <p:nvPr/>
        </p:nvSpPr>
        <p:spPr>
          <a:xfrm>
            <a:off x="10375158" y="3059887"/>
            <a:ext cx="1736255" cy="7110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Product Texts</a:t>
            </a: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8E4C5AAC-F4CD-4EB8-982B-7788609D8D1D}"/>
              </a:ext>
            </a:extLst>
          </p:cNvPr>
          <p:cNvCxnSpPr>
            <a:stCxn id="10" idx="0"/>
            <a:endCxn id="11" idx="2"/>
          </p:cNvCxnSpPr>
          <p:nvPr/>
        </p:nvCxnSpPr>
        <p:spPr>
          <a:xfrm rot="5400000" flipH="1" flipV="1">
            <a:off x="11086966" y="3927288"/>
            <a:ext cx="312640" cy="127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4ED77349-8CD4-4BD3-82AA-16E44924AA5A}"/>
              </a:ext>
            </a:extLst>
          </p:cNvPr>
          <p:cNvSpPr/>
          <p:nvPr/>
        </p:nvSpPr>
        <p:spPr>
          <a:xfrm>
            <a:off x="6465009" y="4013940"/>
            <a:ext cx="2064657" cy="94052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Purchase Orders</a:t>
            </a:r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30388E46-9327-4FBD-9D25-DBF4DD01C55B}"/>
              </a:ext>
            </a:extLst>
          </p:cNvPr>
          <p:cNvCxnSpPr>
            <a:stCxn id="14" idx="1"/>
            <a:endCxn id="2" idx="3"/>
          </p:cNvCxnSpPr>
          <p:nvPr/>
        </p:nvCxnSpPr>
        <p:spPr>
          <a:xfrm rot="10800000" flipV="1">
            <a:off x="4958427" y="4484203"/>
            <a:ext cx="1506583" cy="3483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09CF5CF-83EB-4D34-ABDD-0A92EFFA5B6C}"/>
              </a:ext>
            </a:extLst>
          </p:cNvPr>
          <p:cNvSpPr txBox="1"/>
          <p:nvPr/>
        </p:nvSpPr>
        <p:spPr>
          <a:xfrm>
            <a:off x="5054220" y="4118443"/>
            <a:ext cx="1576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	*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AF24DC4F-72A9-4FB2-AC93-C299C714231F}"/>
              </a:ext>
            </a:extLst>
          </p:cNvPr>
          <p:cNvSpPr/>
          <p:nvPr/>
        </p:nvSpPr>
        <p:spPr>
          <a:xfrm>
            <a:off x="6477709" y="5494397"/>
            <a:ext cx="2064657" cy="92455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Purchase Order Items</a:t>
            </a:r>
          </a:p>
        </p:txBody>
      </p: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1C171DF5-3052-4D2A-9C99-7587CD85CB6D}"/>
              </a:ext>
            </a:extLst>
          </p:cNvPr>
          <p:cNvCxnSpPr>
            <a:stCxn id="14" idx="2"/>
            <a:endCxn id="18" idx="0"/>
          </p:cNvCxnSpPr>
          <p:nvPr/>
        </p:nvCxnSpPr>
        <p:spPr>
          <a:xfrm rot="16200000" flipH="1">
            <a:off x="7233723" y="5218081"/>
            <a:ext cx="539931" cy="12700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163B6F57-08E1-496F-BEAB-0BA54236F8C1}"/>
              </a:ext>
            </a:extLst>
          </p:cNvPr>
          <p:cNvCxnSpPr>
            <a:cxnSpLocks/>
            <a:stCxn id="18" idx="3"/>
            <a:endCxn id="10" idx="1"/>
          </p:cNvCxnSpPr>
          <p:nvPr/>
        </p:nvCxnSpPr>
        <p:spPr>
          <a:xfrm flipV="1">
            <a:off x="8542366" y="4519037"/>
            <a:ext cx="1832792" cy="143763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17A20124-5243-402B-B8B1-C42164DCCCFF}"/>
              </a:ext>
            </a:extLst>
          </p:cNvPr>
          <p:cNvSpPr txBox="1"/>
          <p:nvPr/>
        </p:nvSpPr>
        <p:spPr>
          <a:xfrm>
            <a:off x="7662799" y="4990234"/>
            <a:ext cx="8795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1..*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AD39765-21C4-42B3-9D11-3144BE2ECEB1}"/>
              </a:ext>
            </a:extLst>
          </p:cNvPr>
          <p:cNvSpPr/>
          <p:nvPr/>
        </p:nvSpPr>
        <p:spPr>
          <a:xfrm>
            <a:off x="236131" y="5166131"/>
            <a:ext cx="50663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https://www.youtube.com/watch?v=1tk4DUOXXQw</a:t>
            </a:r>
          </a:p>
        </p:txBody>
      </p:sp>
    </p:spTree>
    <p:extLst>
      <p:ext uri="{BB962C8B-B14F-4D97-AF65-F5344CB8AC3E}">
        <p14:creationId xmlns:p14="http://schemas.microsoft.com/office/powerpoint/2010/main" val="1580359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D9B575C-E30E-4C92-A5DC-A2289963162F}"/>
              </a:ext>
            </a:extLst>
          </p:cNvPr>
          <p:cNvSpPr txBox="1">
            <a:spLocks/>
          </p:cNvSpPr>
          <p:nvPr/>
        </p:nvSpPr>
        <p:spPr>
          <a:xfrm>
            <a:off x="170922" y="96851"/>
            <a:ext cx="1097280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+mj-ea"/>
                <a:cs typeface="+mj-cs"/>
              </a:rPr>
              <a:t>Aspect – Reuse of Types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C8528F-0FBA-4835-8750-CBC248E46A82}"/>
              </a:ext>
            </a:extLst>
          </p:cNvPr>
          <p:cNvSpPr txBox="1"/>
          <p:nvPr/>
        </p:nvSpPr>
        <p:spPr>
          <a:xfrm>
            <a:off x="4494306" y="6490786"/>
            <a:ext cx="354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F276A2-7815-47C2-8D4F-5B404A8D5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357" y="52664"/>
            <a:ext cx="929721" cy="9182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705E0A9-987E-40D9-AF4F-8A6F9D56CA3D}"/>
              </a:ext>
            </a:extLst>
          </p:cNvPr>
          <p:cNvSpPr txBox="1"/>
          <p:nvPr/>
        </p:nvSpPr>
        <p:spPr>
          <a:xfrm>
            <a:off x="357051" y="1036320"/>
            <a:ext cx="116640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There are 2 types of aspects </a:t>
            </a:r>
          </a:p>
          <a:p>
            <a:pPr marL="285750" indent="-285750">
              <a:buFontTx/>
              <a:buChar char="-"/>
            </a:pPr>
            <a:r>
              <a:rPr lang="en-US" dirty="0"/>
              <a:t>Standard – Provided by SAP @sap/</a:t>
            </a:r>
            <a:r>
              <a:rPr lang="en-US" dirty="0" err="1"/>
              <a:t>cds</a:t>
            </a:r>
            <a:r>
              <a:rPr lang="en-US" dirty="0"/>
              <a:t>/common</a:t>
            </a:r>
          </a:p>
          <a:p>
            <a:pPr marL="285750" indent="-285750">
              <a:buFontTx/>
              <a:buChar char="-"/>
            </a:pPr>
            <a:r>
              <a:rPr lang="en-US" dirty="0"/>
              <a:t>Custom – User defined</a:t>
            </a:r>
          </a:p>
        </p:txBody>
      </p:sp>
    </p:spTree>
    <p:extLst>
      <p:ext uri="{BB962C8B-B14F-4D97-AF65-F5344CB8AC3E}">
        <p14:creationId xmlns:p14="http://schemas.microsoft.com/office/powerpoint/2010/main" val="1876099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D9B575C-E30E-4C92-A5DC-A2289963162F}"/>
              </a:ext>
            </a:extLst>
          </p:cNvPr>
          <p:cNvSpPr txBox="1">
            <a:spLocks/>
          </p:cNvSpPr>
          <p:nvPr/>
        </p:nvSpPr>
        <p:spPr>
          <a:xfrm>
            <a:off x="170922" y="96851"/>
            <a:ext cx="1097280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+mj-ea"/>
                <a:cs typeface="+mj-cs"/>
              </a:rPr>
              <a:t>Language Dependent Data – text Tables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C8528F-0FBA-4835-8750-CBC248E46A82}"/>
              </a:ext>
            </a:extLst>
          </p:cNvPr>
          <p:cNvSpPr txBox="1"/>
          <p:nvPr/>
        </p:nvSpPr>
        <p:spPr>
          <a:xfrm>
            <a:off x="4494306" y="6490786"/>
            <a:ext cx="354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F276A2-7815-47C2-8D4F-5B404A8D5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357" y="52664"/>
            <a:ext cx="929721" cy="9182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705E0A9-987E-40D9-AF4F-8A6F9D56CA3D}"/>
              </a:ext>
            </a:extLst>
          </p:cNvPr>
          <p:cNvSpPr txBox="1"/>
          <p:nvPr/>
        </p:nvSpPr>
        <p:spPr>
          <a:xfrm>
            <a:off x="357051" y="1036320"/>
            <a:ext cx="11664027" cy="4124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Following are the dis-advantages of classical technique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have to manually create the text table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 read data a developer need to code association and also pass the language value manually @ runtime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sz="2800" b="1" dirty="0"/>
              <a:t>Why we need views in a software</a:t>
            </a:r>
          </a:p>
          <a:p>
            <a:pPr marL="342900" indent="-342900">
              <a:buFontTx/>
              <a:buChar char="-"/>
            </a:pPr>
            <a:r>
              <a:rPr lang="en-US" sz="2400" dirty="0"/>
              <a:t>They display non-normalized data. The data is spread in multiple tables, and it is difficult for developers to every time write JOINs. </a:t>
            </a:r>
          </a:p>
          <a:p>
            <a:pPr marL="342900" indent="-342900">
              <a:buFontTx/>
              <a:buChar char="-"/>
            </a:pPr>
            <a:r>
              <a:rPr lang="en-US" sz="2400" dirty="0"/>
              <a:t>The application needs data which is presentable to user</a:t>
            </a:r>
          </a:p>
          <a:p>
            <a:pPr marL="342900" indent="-342900">
              <a:buFontTx/>
              <a:buChar char="-"/>
            </a:pPr>
            <a:r>
              <a:rPr lang="en-US" sz="2400" dirty="0"/>
              <a:t>View gives security because users cannot update data using view</a:t>
            </a:r>
          </a:p>
          <a:p>
            <a:pPr marL="342900" indent="-342900">
              <a:buFontTx/>
              <a:buChar char="-"/>
            </a:pPr>
            <a:r>
              <a:rPr lang="en-US" sz="2400" dirty="0"/>
              <a:t>They can aggregate data like find total sales per customer.</a:t>
            </a:r>
          </a:p>
          <a:p>
            <a:pPr marL="342900" indent="-342900">
              <a:buFontTx/>
              <a:buChar char="-"/>
            </a:pPr>
            <a:r>
              <a:rPr lang="en-US" sz="2400" dirty="0"/>
              <a:t>Expose columns of technical type to more semantic names</a:t>
            </a:r>
          </a:p>
        </p:txBody>
      </p:sp>
    </p:spTree>
    <p:extLst>
      <p:ext uri="{BB962C8B-B14F-4D97-AF65-F5344CB8AC3E}">
        <p14:creationId xmlns:p14="http://schemas.microsoft.com/office/powerpoint/2010/main" val="2236242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Summarize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2185769" cy="68580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5E875157-6B39-B543-A194-BC430774B186}"/>
              </a:ext>
            </a:extLst>
          </p:cNvPr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2FF912B5-CB91-984A-A326-06D0A1B895C3}"/>
                </a:ext>
              </a:extLst>
            </p:cNvPr>
            <p:cNvSpPr/>
            <p:nvPr/>
          </p:nvSpPr>
          <p:spPr>
            <a:xfrm>
              <a:off x="-1" y="0"/>
              <a:ext cx="12192001" cy="6858000"/>
            </a:xfrm>
            <a:prstGeom prst="roundRect">
              <a:avLst>
                <a:gd name="adj" fmla="val 0"/>
              </a:avLst>
            </a:prstGeom>
            <a:solidFill>
              <a:schemeClr val="tx2">
                <a:alpha val="8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D415253-65BB-C843-B5D8-DB41A0DCD078}"/>
                </a:ext>
              </a:extLst>
            </p:cNvPr>
            <p:cNvSpPr/>
            <p:nvPr/>
          </p:nvSpPr>
          <p:spPr>
            <a:xfrm>
              <a:off x="4371945" y="2784901"/>
              <a:ext cx="6272871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4800" b="1" i="0" u="none" strike="noStrike" kern="1200" cap="none" spc="10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LET’S SUMMARISE!</a:t>
              </a:r>
              <a:endParaRPr kumimoji="0" lang="en-US" sz="4800" b="0" i="0" u="none" strike="noStrike" kern="1200" cap="none" spc="1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FDE30ACD-84F2-6346-AC1B-26F65DEA85D4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8529" y="2213113"/>
            <a:ext cx="2423541" cy="2423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389659"/>
      </p:ext>
    </p:extLst>
  </p:cSld>
  <p:clrMapOvr>
    <a:masterClrMapping/>
  </p:clrMapOvr>
</p:sld>
</file>

<file path=ppt/theme/theme1.xml><?xml version="1.0" encoding="utf-8"?>
<a:theme xmlns:a="http://schemas.openxmlformats.org/drawingml/2006/main" name="2_Office Theme">
  <a:themeElements>
    <a:clrScheme name="Imarticus_Elearning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E34855"/>
      </a:accent1>
      <a:accent2>
        <a:srgbClr val="F97700"/>
      </a:accent2>
      <a:accent3>
        <a:srgbClr val="4BC7A0"/>
      </a:accent3>
      <a:accent4>
        <a:srgbClr val="2AC6D1"/>
      </a:accent4>
      <a:accent5>
        <a:srgbClr val="5B9BD5"/>
      </a:accent5>
      <a:accent6>
        <a:srgbClr val="DD5148"/>
      </a:accent6>
      <a:hlink>
        <a:srgbClr val="333A45"/>
      </a:hlink>
      <a:folHlink>
        <a:srgbClr val="954F72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3_Office Theme">
  <a:themeElements>
    <a:clrScheme name="Imarticus_Elearning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E34855"/>
      </a:accent1>
      <a:accent2>
        <a:srgbClr val="F97700"/>
      </a:accent2>
      <a:accent3>
        <a:srgbClr val="4BC7A0"/>
      </a:accent3>
      <a:accent4>
        <a:srgbClr val="2AC6D1"/>
      </a:accent4>
      <a:accent5>
        <a:srgbClr val="5B9BD5"/>
      </a:accent5>
      <a:accent6>
        <a:srgbClr val="DD5148"/>
      </a:accent6>
      <a:hlink>
        <a:srgbClr val="333A45"/>
      </a:hlink>
      <a:folHlink>
        <a:srgbClr val="954F72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5638</TotalTime>
  <Words>575</Words>
  <Application>Microsoft Office PowerPoint</Application>
  <PresentationFormat>Widescreen</PresentationFormat>
  <Paragraphs>100</Paragraphs>
  <Slides>12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12</vt:i4>
      </vt:variant>
    </vt:vector>
  </HeadingPairs>
  <TitlesOfParts>
    <vt:vector size="22" baseType="lpstr">
      <vt:lpstr>Arial</vt:lpstr>
      <vt:lpstr>Arial Regular</vt:lpstr>
      <vt:lpstr>Calibri</vt:lpstr>
      <vt:lpstr>Cambria</vt:lpstr>
      <vt:lpstr>Cooper Black</vt:lpstr>
      <vt:lpstr>Montserrat</vt:lpstr>
      <vt:lpstr>Roboto</vt:lpstr>
      <vt:lpstr>Verdana</vt:lpstr>
      <vt:lpstr>2_Office Theme</vt:lpstr>
      <vt:lpstr>3_Office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Summarize</vt:lpstr>
      <vt:lpstr>Summarize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Anubhav Oberoy</cp:lastModifiedBy>
  <cp:revision>5757</cp:revision>
  <dcterms:created xsi:type="dcterms:W3CDTF">2020-10-03T07:29:13Z</dcterms:created>
  <dcterms:modified xsi:type="dcterms:W3CDTF">2022-07-19T05:32:30Z</dcterms:modified>
</cp:coreProperties>
</file>